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8716" y="1"/>
            <a:ext cx="6764660" cy="8650064"/>
            <a:chOff x="48716" y="1"/>
            <a:chExt cx="6764660" cy="865006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51" t="16292" r="20161" b="1161"/>
            <a:stretch/>
          </p:blipFill>
          <p:spPr bwMode="auto">
            <a:xfrm>
              <a:off x="48716" y="1"/>
              <a:ext cx="6692652" cy="699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50" t="68277" r="19716" b="11648"/>
            <a:stretch/>
          </p:blipFill>
          <p:spPr bwMode="auto">
            <a:xfrm>
              <a:off x="72008" y="6948264"/>
              <a:ext cx="6741368" cy="1701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519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8" t="17139" r="20088" b="2020"/>
          <a:stretch/>
        </p:blipFill>
        <p:spPr bwMode="auto">
          <a:xfrm>
            <a:off x="88901" y="931991"/>
            <a:ext cx="6680200" cy="685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47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GOCHS-Evgeniy</dc:creator>
  <cp:lastModifiedBy>GOCHS-Evgeniy</cp:lastModifiedBy>
  <cp:revision>1</cp:revision>
  <dcterms:created xsi:type="dcterms:W3CDTF">2017-07-12T07:34:06Z</dcterms:created>
  <dcterms:modified xsi:type="dcterms:W3CDTF">2017-07-12T07:44:24Z</dcterms:modified>
</cp:coreProperties>
</file>