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3.xml" ContentType="application/vnd.openxmlformats-officedocument.drawingml.chart+xml"/>
  <Override PartName="/ppt/notesSlides/notesSlide37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38.xml" ContentType="application/vnd.openxmlformats-officedocument.presentationml.notesSlide+xml"/>
  <Override PartName="/ppt/charts/chart5.xml" ContentType="application/vnd.openxmlformats-officedocument.drawingml.chart+xml"/>
  <Override PartName="/ppt/notesSlides/notesSlide3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92" r:id="rId2"/>
    <p:sldMasterId id="2147483805" r:id="rId3"/>
  </p:sldMasterIdLst>
  <p:notesMasterIdLst>
    <p:notesMasterId r:id="rId58"/>
  </p:notesMasterIdLst>
  <p:sldIdLst>
    <p:sldId id="430" r:id="rId4"/>
    <p:sldId id="461" r:id="rId5"/>
    <p:sldId id="462" r:id="rId6"/>
    <p:sldId id="463" r:id="rId7"/>
    <p:sldId id="464" r:id="rId8"/>
    <p:sldId id="468" r:id="rId9"/>
    <p:sldId id="466" r:id="rId10"/>
    <p:sldId id="467" r:id="rId11"/>
    <p:sldId id="469" r:id="rId12"/>
    <p:sldId id="543" r:id="rId13"/>
    <p:sldId id="470" r:id="rId14"/>
    <p:sldId id="546" r:id="rId15"/>
    <p:sldId id="536" r:id="rId16"/>
    <p:sldId id="471" r:id="rId17"/>
    <p:sldId id="472" r:id="rId18"/>
    <p:sldId id="473" r:id="rId19"/>
    <p:sldId id="476" r:id="rId20"/>
    <p:sldId id="477" r:id="rId21"/>
    <p:sldId id="475" r:id="rId22"/>
    <p:sldId id="478" r:id="rId23"/>
    <p:sldId id="479" r:id="rId24"/>
    <p:sldId id="480" r:id="rId25"/>
    <p:sldId id="537" r:id="rId26"/>
    <p:sldId id="481" r:id="rId27"/>
    <p:sldId id="482" r:id="rId28"/>
    <p:sldId id="402" r:id="rId29"/>
    <p:sldId id="538" r:id="rId30"/>
    <p:sldId id="532" r:id="rId31"/>
    <p:sldId id="533" r:id="rId32"/>
    <p:sldId id="490" r:id="rId33"/>
    <p:sldId id="491" r:id="rId34"/>
    <p:sldId id="492" r:id="rId35"/>
    <p:sldId id="493" r:id="rId36"/>
    <p:sldId id="514" r:id="rId37"/>
    <p:sldId id="495" r:id="rId38"/>
    <p:sldId id="496" r:id="rId39"/>
    <p:sldId id="500" r:id="rId40"/>
    <p:sldId id="501" r:id="rId41"/>
    <p:sldId id="503" r:id="rId42"/>
    <p:sldId id="504" r:id="rId43"/>
    <p:sldId id="505" r:id="rId44"/>
    <p:sldId id="506" r:id="rId45"/>
    <p:sldId id="508" r:id="rId46"/>
    <p:sldId id="510" r:id="rId47"/>
    <p:sldId id="511" r:id="rId48"/>
    <p:sldId id="517" r:id="rId49"/>
    <p:sldId id="539" r:id="rId50"/>
    <p:sldId id="540" r:id="rId51"/>
    <p:sldId id="547" r:id="rId52"/>
    <p:sldId id="541" r:id="rId53"/>
    <p:sldId id="542" r:id="rId54"/>
    <p:sldId id="529" r:id="rId55"/>
    <p:sldId id="530" r:id="rId56"/>
    <p:sldId id="531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2FB0B3"/>
    <a:srgbClr val="0000CC"/>
    <a:srgbClr val="8E0C56"/>
    <a:srgbClr val="008000"/>
    <a:srgbClr val="47A192"/>
    <a:srgbClr val="990000"/>
    <a:srgbClr val="FF5050"/>
    <a:srgbClr val="660066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72397" autoAdjust="0"/>
  </p:normalViewPr>
  <p:slideViewPr>
    <p:cSldViewPr>
      <p:cViewPr varScale="1">
        <p:scale>
          <a:sx n="52" d="100"/>
          <a:sy n="52" d="100"/>
        </p:scale>
        <p:origin x="19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1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Население до  18 лет</c:v>
                </c:pt>
                <c:pt idx="1">
                  <c:v>Трудоспособное население</c:v>
                </c:pt>
                <c:pt idx="2">
                  <c:v>Пенсионеры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602</c:v>
                </c:pt>
                <c:pt idx="1">
                  <c:v>1150</c:v>
                </c:pt>
                <c:pt idx="2">
                  <c:v>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7A-4264-BD22-65221117DE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191430932244586"/>
          <c:y val="0.271030431422565"/>
          <c:w val="0.3588264314182959"/>
          <c:h val="0.5550289398451137"/>
        </c:manualLayout>
      </c:layout>
      <c:overlay val="0"/>
      <c:txPr>
        <a:bodyPr/>
        <a:lstStyle/>
        <a:p>
          <a:pPr>
            <a:defRPr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обратилось 2077 человек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по  вопросам воинского учета</c:v>
                </c:pt>
                <c:pt idx="1">
                  <c:v>выдача справок для предъявления в различные учреждения</c:v>
                </c:pt>
                <c:pt idx="2">
                  <c:v>выдача выписок из похозяйственных книг</c:v>
                </c:pt>
                <c:pt idx="3">
                  <c:v>помощь в оформлении социальных льгот и обращений в МФЦ</c:v>
                </c:pt>
                <c:pt idx="4">
                  <c:v>Юридические вопросы (ПВС, нотариальные вопросы, судебное делопроизводство)</c:v>
                </c:pt>
                <c:pt idx="5">
                  <c:v>по земельным вопросам</c:v>
                </c:pt>
                <c:pt idx="6">
                  <c:v>по вопросам оформления в собственность различных видов недвижимого имущества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241</c:v>
                </c:pt>
                <c:pt idx="1">
                  <c:v>932</c:v>
                </c:pt>
                <c:pt idx="2">
                  <c:v>48</c:v>
                </c:pt>
                <c:pt idx="3">
                  <c:v>191</c:v>
                </c:pt>
                <c:pt idx="4">
                  <c:v>56</c:v>
                </c:pt>
                <c:pt idx="5">
                  <c:v>472</c:v>
                </c:pt>
                <c:pt idx="6">
                  <c:v>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13-4C2D-9DAA-86EB7E4496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4354432"/>
        <c:axId val="154355968"/>
      </c:barChart>
      <c:catAx>
        <c:axId val="15435443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ru-RU"/>
          </a:p>
        </c:txPr>
        <c:crossAx val="154355968"/>
        <c:crosses val="autoZero"/>
        <c:auto val="1"/>
        <c:lblAlgn val="ctr"/>
        <c:lblOffset val="100"/>
        <c:noMultiLvlLbl val="0"/>
      </c:catAx>
      <c:valAx>
        <c:axId val="154355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54354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54042649509774"/>
          <c:y val="8.7500000000000008E-2"/>
          <c:w val="0.78546522685922537"/>
          <c:h val="0.5741080216535452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4F15-4609-BC6F-0226B2F525C6}"/>
              </c:ext>
            </c:extLst>
          </c:dPt>
          <c:dLbls>
            <c:dLbl>
              <c:idx val="0"/>
              <c:layout>
                <c:manualLayout>
                  <c:x val="0.10500813892566192"/>
                  <c:y val="8.437500000000000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15-4609-BC6F-0226B2F525C6}"/>
                </c:ext>
              </c:extLst>
            </c:dLbl>
            <c:dLbl>
              <c:idx val="1"/>
              <c:layout>
                <c:manualLayout>
                  <c:x val="-0.16491223169468774"/>
                  <c:y val="-0.41888262795275827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15-4609-BC6F-0226B2F525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БЕЗВОЗМЕЗДНЫЕ ПОСТУПЛЕНИЯ ИЗ ОБЛАСТНОГО И РАЙОННОГО БЮДЖЕТА
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6507</c:v>
                </c:pt>
                <c:pt idx="1">
                  <c:v>36795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15-4609-BC6F-0226B2F52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7719182502453601E-2"/>
          <c:y val="0.63660802165354713"/>
          <c:w val="0.9722808174975488"/>
          <c:h val="0.3290169783464591"/>
        </c:manualLayout>
      </c:layout>
      <c:overlay val="0"/>
      <c:txPr>
        <a:bodyPr/>
        <a:lstStyle/>
        <a:p>
          <a:pPr>
            <a:defRPr sz="1800" b="1" kern="0" baseline="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ДОХОДЫ, ТЫС.РУБ.</c:v>
                </c:pt>
              </c:strCache>
            </c:strRef>
          </c:tx>
          <c:spPr>
            <a:ln w="38100" cmpd="sng">
              <a:solidFill>
                <a:schemeClr val="bg1"/>
              </a:solidFill>
            </a:ln>
          </c:spPr>
          <c:marker>
            <c:spPr>
              <a:solidFill>
                <a:srgbClr val="FFFF00"/>
              </a:solidFill>
            </c:spPr>
          </c:marker>
          <c:dLbls>
            <c:dLbl>
              <c:idx val="0"/>
              <c:layout>
                <c:manualLayout>
                  <c:x val="-6.9658459984371493E-2"/>
                  <c:y val="0.11087089135813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E4-48B7-959D-E4E47233C52F}"/>
                </c:ext>
              </c:extLst>
            </c:dLbl>
            <c:dLbl>
              <c:idx val="1"/>
              <c:layout>
                <c:manualLayout>
                  <c:x val="-2.9641897865690034E-2"/>
                  <c:y val="-0.110631817652701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E4-48B7-959D-E4E47233C52F}"/>
                </c:ext>
              </c:extLst>
            </c:dLbl>
            <c:dLbl>
              <c:idx val="2"/>
              <c:layout>
                <c:manualLayout>
                  <c:x val="-4.0846418558535533E-2"/>
                  <c:y val="7.640749481005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E4-48B7-959D-E4E47233C52F}"/>
                </c:ext>
              </c:extLst>
            </c:dLbl>
            <c:dLbl>
              <c:idx val="3"/>
              <c:layout>
                <c:manualLayout>
                  <c:x val="-3.2636663153207075E-2"/>
                  <c:y val="6.8788753963260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E4-48B7-959D-E4E47233C52F}"/>
                </c:ext>
              </c:extLst>
            </c:dLbl>
            <c:dLbl>
              <c:idx val="4"/>
              <c:layout>
                <c:manualLayout>
                  <c:x val="-1.5134522868140701E-2"/>
                  <c:y val="5.6037053668310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1E4-48B7-959D-E4E47233C5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6418</c:v>
                </c:pt>
                <c:pt idx="1">
                  <c:v>4507</c:v>
                </c:pt>
                <c:pt idx="2">
                  <c:v>4668</c:v>
                </c:pt>
                <c:pt idx="3">
                  <c:v>5407</c:v>
                </c:pt>
                <c:pt idx="4">
                  <c:v>6507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1E4-48B7-959D-E4E47233C5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FF0000"/>
              </a:solidFill>
            </c:spPr>
          </c:marker>
          <c:dLbls>
            <c:dLbl>
              <c:idx val="0"/>
              <c:layout>
                <c:manualLayout>
                  <c:x val="-5.9258844499192775E-2"/>
                  <c:y val="-5.3547148643848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E4-48B7-959D-E4E47233C52F}"/>
                </c:ext>
              </c:extLst>
            </c:dLbl>
            <c:dLbl>
              <c:idx val="1"/>
              <c:layout>
                <c:manualLayout>
                  <c:x val="-4.8484509135703333E-2"/>
                  <c:y val="4.0695832969325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E4-48B7-959D-E4E47233C52F}"/>
                </c:ext>
              </c:extLst>
            </c:dLbl>
            <c:dLbl>
              <c:idx val="2"/>
              <c:layout>
                <c:manualLayout>
                  <c:x val="-5.5667399378029572E-2"/>
                  <c:y val="-4.9263376752341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1E4-48B7-959D-E4E47233C52F}"/>
                </c:ext>
              </c:extLst>
            </c:dLbl>
            <c:dLbl>
              <c:idx val="3"/>
              <c:layout>
                <c:manualLayout>
                  <c:x val="3.5914451211631927E-3"/>
                  <c:y val="4.0695832969325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1E4-48B7-959D-E4E47233C52F}"/>
                </c:ext>
              </c:extLst>
            </c:dLbl>
            <c:dLbl>
              <c:idx val="4"/>
              <c:layout>
                <c:manualLayout>
                  <c:x val="-3.5914451211631927E-3"/>
                  <c:y val="2.3560745403293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1E4-48B7-959D-E4E47233C5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1E4-48B7-959D-E4E47233C5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4590336"/>
        <c:axId val="164591872"/>
      </c:lineChart>
      <c:catAx>
        <c:axId val="16459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4591872"/>
        <c:crosses val="autoZero"/>
        <c:auto val="1"/>
        <c:lblAlgn val="ctr"/>
        <c:lblOffset val="100"/>
        <c:noMultiLvlLbl val="0"/>
      </c:catAx>
      <c:valAx>
        <c:axId val="1645918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64590336"/>
        <c:crosses val="autoZero"/>
        <c:crossBetween val="between"/>
      </c:valAx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22501841532080041"/>
          <c:y val="2.5560725404583512E-3"/>
          <c:w val="0.61363373257313525"/>
          <c:h val="0.17637229780405828"/>
        </c:manualLayout>
      </c:layout>
      <c:overlay val="0"/>
      <c:txPr>
        <a:bodyPr/>
        <a:lstStyle/>
        <a:p>
          <a:pPr>
            <a:defRPr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54042649509783"/>
          <c:y val="8.7500000000000008E-2"/>
          <c:w val="0.78546522685922537"/>
          <c:h val="0.574108021653545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4A95-42B6-8102-6565DBF0EA86}"/>
              </c:ext>
            </c:extLst>
          </c:dPt>
          <c:dLbls>
            <c:dLbl>
              <c:idx val="0"/>
              <c:layout>
                <c:manualLayout>
                  <c:x val="-5.3890617091928349E-2"/>
                  <c:y val="8.1530367593565259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A95-42B6-8102-6565DBF0EA86}"/>
                </c:ext>
              </c:extLst>
            </c:dLbl>
            <c:dLbl>
              <c:idx val="1"/>
              <c:layout>
                <c:manualLayout>
                  <c:x val="-3.6365172388253292E-2"/>
                  <c:y val="-7.602851475284111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95-42B6-8102-6565DBF0EA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ПРОГРАМНЫЕ МЕРОПРИЯТИЯ</c:v>
                </c:pt>
                <c:pt idx="1">
                  <c:v>НЕПРОГРАМНЫЕ МЕРОПРИЯТИЯ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24593</c:v>
                </c:pt>
                <c:pt idx="1">
                  <c:v>16709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95-42B6-8102-6565DBF0EA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7719182502453612E-2"/>
          <c:y val="0.63660802165354757"/>
          <c:w val="0.97228081749754902"/>
          <c:h val="0.32901697834645943"/>
        </c:manualLayout>
      </c:layout>
      <c:overlay val="0"/>
      <c:txPr>
        <a:bodyPr/>
        <a:lstStyle/>
        <a:p>
          <a:pPr>
            <a:defRPr sz="1800" kern="0" baseline="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2AD115-576E-4587-B34C-9703FB766937}" type="doc">
      <dgm:prSet loTypeId="urn:microsoft.com/office/officeart/2005/8/layout/radial4" loCatId="relationship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2D83C238-5496-4207-9315-C58F3AA3B7CF}">
      <dgm:prSet phldrT="[Текст]"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Исполнение функций по решению вопросов местного значения в  интересах  населения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0B6610F6-B788-402E-8CE5-3FE9D1D9AB5B}" type="parTrans" cxnId="{AB6033CF-A8AA-425D-BB5F-4FEC57DD0829}">
      <dgm:prSet/>
      <dgm:spPr>
        <a:solidFill>
          <a:srgbClr val="47A192"/>
        </a:solidFill>
      </dgm:spPr>
      <dgm:t>
        <a:bodyPr/>
        <a:lstStyle/>
        <a:p>
          <a:endParaRPr lang="ru-RU"/>
        </a:p>
      </dgm:t>
    </dgm:pt>
    <dgm:pt modelId="{B9D4C682-B854-4D69-BA55-0302F2996B15}" type="sibTrans" cxnId="{AB6033CF-A8AA-425D-BB5F-4FEC57DD0829}">
      <dgm:prSet/>
      <dgm:spPr/>
      <dgm:t>
        <a:bodyPr/>
        <a:lstStyle/>
        <a:p>
          <a:endParaRPr lang="ru-RU"/>
        </a:p>
      </dgm:t>
    </dgm:pt>
    <dgm:pt modelId="{604BEA30-C06D-4799-8C89-C9A538334E07}">
      <dgm:prSet phldrT="[Текст]"/>
      <dgm:spPr/>
      <dgm:t>
        <a:bodyPr/>
        <a:lstStyle/>
        <a:p>
          <a:endParaRPr lang="ru-RU" dirty="0"/>
        </a:p>
      </dgm:t>
    </dgm:pt>
    <dgm:pt modelId="{63A1488F-D3A9-4D91-B984-7A17ED491E6E}" type="parTrans" cxnId="{B1045474-B0E8-4D01-BE31-3FBE2030D1E1}">
      <dgm:prSet/>
      <dgm:spPr/>
      <dgm:t>
        <a:bodyPr/>
        <a:lstStyle/>
        <a:p>
          <a:endParaRPr lang="ru-RU"/>
        </a:p>
      </dgm:t>
    </dgm:pt>
    <dgm:pt modelId="{3F55F677-B700-4610-AEF9-C1CBC3903D73}" type="sibTrans" cxnId="{B1045474-B0E8-4D01-BE31-3FBE2030D1E1}">
      <dgm:prSet/>
      <dgm:spPr/>
      <dgm:t>
        <a:bodyPr/>
        <a:lstStyle/>
        <a:p>
          <a:endParaRPr lang="ru-RU"/>
        </a:p>
      </dgm:t>
    </dgm:pt>
    <dgm:pt modelId="{1F741914-8435-4277-ACD4-82404FE63CDF}">
      <dgm:prSet phldrT="[Текст]" custT="1"/>
      <dgm:spPr/>
      <dgm:t>
        <a:bodyPr/>
        <a:lstStyle/>
        <a:p>
          <a:endParaRPr lang="ru-RU" dirty="0"/>
        </a:p>
      </dgm:t>
    </dgm:pt>
    <dgm:pt modelId="{F5DAAE69-E6C3-4027-85BB-B777859AE15E}" type="parTrans" cxnId="{2F8AA3BD-78BC-4D1A-AE59-8799AFC3FE3E}">
      <dgm:prSet/>
      <dgm:spPr/>
      <dgm:t>
        <a:bodyPr/>
        <a:lstStyle/>
        <a:p>
          <a:endParaRPr lang="ru-RU"/>
        </a:p>
      </dgm:t>
    </dgm:pt>
    <dgm:pt modelId="{E1B06B81-7A36-4CD7-AB61-BCCC30E6629D}" type="sibTrans" cxnId="{2F8AA3BD-78BC-4D1A-AE59-8799AFC3FE3E}">
      <dgm:prSet/>
      <dgm:spPr/>
      <dgm:t>
        <a:bodyPr/>
        <a:lstStyle/>
        <a:p>
          <a:endParaRPr lang="ru-RU"/>
        </a:p>
      </dgm:t>
    </dgm:pt>
    <dgm:pt modelId="{C77AF0C2-3006-4998-B81A-66B2619BD3A5}">
      <dgm:prSet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Формирование и исполнение местного бюджета, управление и распоряжение имуществом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E0400EDA-6402-4C09-8F49-9297FF810DDA}" type="parTrans" cxnId="{5858E0EB-31AA-40E6-B918-50966A51479C}">
      <dgm:prSet/>
      <dgm:spPr>
        <a:solidFill>
          <a:srgbClr val="47A192"/>
        </a:solidFill>
      </dgm:spPr>
      <dgm:t>
        <a:bodyPr/>
        <a:lstStyle/>
        <a:p>
          <a:endParaRPr lang="ru-RU"/>
        </a:p>
      </dgm:t>
    </dgm:pt>
    <dgm:pt modelId="{D523D7BD-54EF-4123-BB0C-11BDBE0EC352}" type="sibTrans" cxnId="{5858E0EB-31AA-40E6-B918-50966A51479C}">
      <dgm:prSet/>
      <dgm:spPr/>
      <dgm:t>
        <a:bodyPr/>
        <a:lstStyle/>
        <a:p>
          <a:endParaRPr lang="ru-RU"/>
        </a:p>
      </dgm:t>
    </dgm:pt>
    <dgm:pt modelId="{4CC5F4EB-B71A-44B4-B177-F9281CBBD7DA}">
      <dgm:prSet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Работа с обращениями граждан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4F35E30E-6D16-422B-AFB3-05CD7151D151}" type="parTrans" cxnId="{C69F40E8-8440-4FBF-B85D-4CCAEE4743F1}">
      <dgm:prSet/>
      <dgm:spPr>
        <a:solidFill>
          <a:srgbClr val="47A192"/>
        </a:solidFill>
      </dgm:spPr>
      <dgm:t>
        <a:bodyPr/>
        <a:lstStyle/>
        <a:p>
          <a:endParaRPr lang="ru-RU"/>
        </a:p>
      </dgm:t>
    </dgm:pt>
    <dgm:pt modelId="{E1EEB978-7F23-4E15-83E2-4A3E9CFFD741}" type="sibTrans" cxnId="{C69F40E8-8440-4FBF-B85D-4CCAEE4743F1}">
      <dgm:prSet/>
      <dgm:spPr/>
      <dgm:t>
        <a:bodyPr/>
        <a:lstStyle/>
        <a:p>
          <a:endParaRPr lang="ru-RU"/>
        </a:p>
      </dgm:t>
    </dgm:pt>
    <dgm:pt modelId="{36DFA204-84E6-4D56-845F-EDF289FDB7BC}">
      <dgm:prSet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Обеспечение деятельности Думы поселения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1C769FCF-F1BD-41E4-B598-E23A3693E07E}" type="parTrans" cxnId="{E6F9EE87-660D-49BC-A1C7-9A4513FE15C6}">
      <dgm:prSet/>
      <dgm:spPr>
        <a:solidFill>
          <a:srgbClr val="47A192"/>
        </a:solidFill>
      </dgm:spPr>
      <dgm:t>
        <a:bodyPr/>
        <a:lstStyle/>
        <a:p>
          <a:endParaRPr lang="ru-RU"/>
        </a:p>
      </dgm:t>
    </dgm:pt>
    <dgm:pt modelId="{4A700B45-6B4D-4AD9-A0EA-F241D2A60D70}" type="sibTrans" cxnId="{E6F9EE87-660D-49BC-A1C7-9A4513FE15C6}">
      <dgm:prSet/>
      <dgm:spPr/>
      <dgm:t>
        <a:bodyPr/>
        <a:lstStyle/>
        <a:p>
          <a:endParaRPr lang="ru-RU"/>
        </a:p>
      </dgm:t>
    </dgm:pt>
    <dgm:pt modelId="{5A51575B-F5E0-4D53-BDEA-B3621FB14ACB}">
      <dgm:prSet custT="1"/>
      <dgm:spPr/>
      <dgm:t>
        <a:bodyPr/>
        <a:lstStyle/>
        <a:p>
          <a:r>
            <a:rPr lang="ru-RU" sz="1400" b="0" dirty="0">
              <a:latin typeface="Times New Roman" pitchFamily="18" charset="0"/>
              <a:cs typeface="Times New Roman" pitchFamily="18" charset="0"/>
            </a:rPr>
            <a:t>Исполнение переданных государственных полномочий</a:t>
          </a:r>
        </a:p>
      </dgm:t>
    </dgm:pt>
    <dgm:pt modelId="{B4623B8C-7A73-48DB-BC3A-76A4BEB0BD9A}" type="parTrans" cxnId="{5B74C82E-70CB-44E8-9849-123D87000E16}">
      <dgm:prSet/>
      <dgm:spPr>
        <a:solidFill>
          <a:srgbClr val="47A192"/>
        </a:solidFill>
      </dgm:spPr>
      <dgm:t>
        <a:bodyPr/>
        <a:lstStyle/>
        <a:p>
          <a:endParaRPr lang="ru-RU"/>
        </a:p>
      </dgm:t>
    </dgm:pt>
    <dgm:pt modelId="{BB5E0C4F-B3F8-4AB4-B369-D95F1BF1E1BB}" type="sibTrans" cxnId="{5B74C82E-70CB-44E8-9849-123D87000E16}">
      <dgm:prSet/>
      <dgm:spPr/>
      <dgm:t>
        <a:bodyPr/>
        <a:lstStyle/>
        <a:p>
          <a:endParaRPr lang="ru-RU"/>
        </a:p>
      </dgm:t>
    </dgm:pt>
    <dgm:pt modelId="{DB0CBB59-75C3-44FE-84EE-6BBD49976D0F}">
      <dgm:prSet custT="1"/>
      <dgm:spPr/>
      <dgm:t>
        <a:bodyPr/>
        <a:lstStyle/>
        <a:p>
          <a:endParaRPr lang="ru-RU" dirty="0"/>
        </a:p>
      </dgm:t>
    </dgm:pt>
    <dgm:pt modelId="{C0650ACD-A352-4DEB-B1D1-DECBF8B95A7E}" type="parTrans" cxnId="{711289EB-95C3-4EAF-AE3C-195840ABB017}">
      <dgm:prSet/>
      <dgm:spPr/>
      <dgm:t>
        <a:bodyPr/>
        <a:lstStyle/>
        <a:p>
          <a:endParaRPr lang="ru-RU"/>
        </a:p>
      </dgm:t>
    </dgm:pt>
    <dgm:pt modelId="{3579DF86-5ECB-453B-A90D-88EDC1C2728D}" type="sibTrans" cxnId="{711289EB-95C3-4EAF-AE3C-195840ABB017}">
      <dgm:prSet/>
      <dgm:spPr/>
      <dgm:t>
        <a:bodyPr/>
        <a:lstStyle/>
        <a:p>
          <a:endParaRPr lang="ru-RU"/>
        </a:p>
      </dgm:t>
    </dgm:pt>
    <dgm:pt modelId="{B10B5148-9CE5-47B2-AF9C-74AC84EAA998}">
      <dgm:prSet phldrT="[Текст]" custT="1"/>
      <dgm:spPr/>
      <dgm:t>
        <a:bodyPr/>
        <a:lstStyle/>
        <a:p>
          <a:r>
            <a:rPr lang="ru-RU" sz="1200" b="1" dirty="0">
              <a:latin typeface="Times New Roman" pitchFamily="18" charset="0"/>
              <a:cs typeface="Times New Roman" pitchFamily="18" charset="0"/>
            </a:rPr>
            <a:t>Основные направления работы Администрации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1C26A344-2C4C-4C36-8421-8C1EA6EA0D9C}" type="sibTrans" cxnId="{BA95D12B-39BE-4D8A-B4F0-19A6BD0FBD38}">
      <dgm:prSet/>
      <dgm:spPr/>
      <dgm:t>
        <a:bodyPr/>
        <a:lstStyle/>
        <a:p>
          <a:endParaRPr lang="ru-RU"/>
        </a:p>
      </dgm:t>
    </dgm:pt>
    <dgm:pt modelId="{9039A65C-0F78-4167-8CC7-8414734AC4D5}" type="parTrans" cxnId="{BA95D12B-39BE-4D8A-B4F0-19A6BD0FBD38}">
      <dgm:prSet/>
      <dgm:spPr/>
      <dgm:t>
        <a:bodyPr/>
        <a:lstStyle/>
        <a:p>
          <a:endParaRPr lang="ru-RU"/>
        </a:p>
      </dgm:t>
    </dgm:pt>
    <dgm:pt modelId="{315759F2-B74D-4066-8F37-8B775C737C64}">
      <dgm:prSet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Подготовка, систематизация, внесение изменений, актуализация нормативно-правовой базы поселения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459BA93C-0F2E-4268-81B1-2FA2404F3D62}" type="parTrans" cxnId="{27C206CF-FB75-4FEB-8AF0-E73666F7213C}">
      <dgm:prSet/>
      <dgm:spPr>
        <a:solidFill>
          <a:srgbClr val="47A192"/>
        </a:solidFill>
      </dgm:spPr>
      <dgm:t>
        <a:bodyPr/>
        <a:lstStyle/>
        <a:p>
          <a:endParaRPr lang="ru-RU"/>
        </a:p>
      </dgm:t>
    </dgm:pt>
    <dgm:pt modelId="{266EB367-4396-4443-A041-7AD65B698F3F}" type="sibTrans" cxnId="{27C206CF-FB75-4FEB-8AF0-E73666F7213C}">
      <dgm:prSet/>
      <dgm:spPr/>
      <dgm:t>
        <a:bodyPr/>
        <a:lstStyle/>
        <a:p>
          <a:endParaRPr lang="ru-RU"/>
        </a:p>
      </dgm:t>
    </dgm:pt>
    <dgm:pt modelId="{B7E8510F-50FE-4B43-B77C-70F2BE749519}">
      <dgm:prSet custT="1"/>
      <dgm:spPr/>
      <dgm:t>
        <a:bodyPr/>
        <a:lstStyle/>
        <a:p>
          <a:r>
            <a:rPr lang="ru-RU" sz="1400" b="0" dirty="0">
              <a:latin typeface="Times New Roman" pitchFamily="18" charset="0"/>
              <a:cs typeface="Times New Roman" pitchFamily="18" charset="0"/>
            </a:rPr>
            <a:t>Взаимодействие с различными  учреждениями, организациями, органами местного самоуправления, органами власти.</a:t>
          </a:r>
        </a:p>
      </dgm:t>
    </dgm:pt>
    <dgm:pt modelId="{26643EE8-E138-43F0-851D-1887D173EEB5}" type="sibTrans" cxnId="{B20F1BC8-8C17-498D-BEA2-45E04959BC9F}">
      <dgm:prSet/>
      <dgm:spPr/>
      <dgm:t>
        <a:bodyPr/>
        <a:lstStyle/>
        <a:p>
          <a:endParaRPr lang="ru-RU"/>
        </a:p>
      </dgm:t>
    </dgm:pt>
    <dgm:pt modelId="{53C55326-A88A-41C1-919C-8F2753A2D7EF}" type="parTrans" cxnId="{B20F1BC8-8C17-498D-BEA2-45E04959BC9F}">
      <dgm:prSet/>
      <dgm:spPr>
        <a:solidFill>
          <a:srgbClr val="47A192"/>
        </a:solidFill>
      </dgm:spPr>
      <dgm:t>
        <a:bodyPr/>
        <a:lstStyle/>
        <a:p>
          <a:endParaRPr lang="ru-RU"/>
        </a:p>
      </dgm:t>
    </dgm:pt>
    <dgm:pt modelId="{C7CA738C-6F21-4496-8413-159013750835}" type="pres">
      <dgm:prSet presAssocID="{792AD115-576E-4587-B34C-9703FB76693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E77FE57-770F-4DEB-9238-9415FBB9A33B}" type="pres">
      <dgm:prSet presAssocID="{B10B5148-9CE5-47B2-AF9C-74AC84EAA998}" presName="centerShape" presStyleLbl="node0" presStyleIdx="0" presStyleCnt="1" custScaleX="85261" custScaleY="74422"/>
      <dgm:spPr/>
    </dgm:pt>
    <dgm:pt modelId="{DDD412B6-F78D-4593-B034-99A649B40C3D}" type="pres">
      <dgm:prSet presAssocID="{0B6610F6-B788-402E-8CE5-3FE9D1D9AB5B}" presName="parTrans" presStyleLbl="bgSibTrans2D1" presStyleIdx="0" presStyleCnt="7"/>
      <dgm:spPr/>
    </dgm:pt>
    <dgm:pt modelId="{1C69C6D2-1ED8-41B8-B0D0-21A492B3371B}" type="pres">
      <dgm:prSet presAssocID="{2D83C238-5496-4207-9315-C58F3AA3B7CF}" presName="node" presStyleLbl="node1" presStyleIdx="0" presStyleCnt="7" custScaleX="140186">
        <dgm:presLayoutVars>
          <dgm:bulletEnabled val="1"/>
        </dgm:presLayoutVars>
      </dgm:prSet>
      <dgm:spPr/>
    </dgm:pt>
    <dgm:pt modelId="{52EC5B5F-F1E7-4686-9BEB-12608F1950B6}" type="pres">
      <dgm:prSet presAssocID="{E0400EDA-6402-4C09-8F49-9297FF810DDA}" presName="parTrans" presStyleLbl="bgSibTrans2D1" presStyleIdx="1" presStyleCnt="7" custLinFactNeighborY="-14407"/>
      <dgm:spPr/>
    </dgm:pt>
    <dgm:pt modelId="{976A1A5B-279D-4C80-889B-657D1FAA5AA7}" type="pres">
      <dgm:prSet presAssocID="{C77AF0C2-3006-4998-B81A-66B2619BD3A5}" presName="node" presStyleLbl="node1" presStyleIdx="1" presStyleCnt="7" custScaleX="117668" custRadScaleRad="97120" custRadScaleInc="-11313">
        <dgm:presLayoutVars>
          <dgm:bulletEnabled val="1"/>
        </dgm:presLayoutVars>
      </dgm:prSet>
      <dgm:spPr/>
    </dgm:pt>
    <dgm:pt modelId="{3BD8D169-7F3C-408F-B542-323DF51BFEDD}" type="pres">
      <dgm:prSet presAssocID="{53C55326-A88A-41C1-919C-8F2753A2D7EF}" presName="parTrans" presStyleLbl="bgSibTrans2D1" presStyleIdx="2" presStyleCnt="7"/>
      <dgm:spPr/>
    </dgm:pt>
    <dgm:pt modelId="{AB761546-AA6D-4E07-B1EA-D83ADAF3C532}" type="pres">
      <dgm:prSet presAssocID="{B7E8510F-50FE-4B43-B77C-70F2BE749519}" presName="node" presStyleLbl="node1" presStyleIdx="2" presStyleCnt="7" custScaleX="105618" custScaleY="165750" custRadScaleRad="97209" custRadScaleInc="11609">
        <dgm:presLayoutVars>
          <dgm:bulletEnabled val="1"/>
        </dgm:presLayoutVars>
      </dgm:prSet>
      <dgm:spPr/>
    </dgm:pt>
    <dgm:pt modelId="{1908D91D-3244-4764-8101-0125E457E368}" type="pres">
      <dgm:prSet presAssocID="{4F35E30E-6D16-422B-AFB3-05CD7151D151}" presName="parTrans" presStyleLbl="bgSibTrans2D1" presStyleIdx="3" presStyleCnt="7"/>
      <dgm:spPr/>
    </dgm:pt>
    <dgm:pt modelId="{D05A2AEC-04C9-4D24-9E75-49350C18D6DA}" type="pres">
      <dgm:prSet presAssocID="{4CC5F4EB-B71A-44B4-B177-F9281CBBD7DA}" presName="node" presStyleLbl="node1" presStyleIdx="3" presStyleCnt="7">
        <dgm:presLayoutVars>
          <dgm:bulletEnabled val="1"/>
        </dgm:presLayoutVars>
      </dgm:prSet>
      <dgm:spPr/>
    </dgm:pt>
    <dgm:pt modelId="{616F5917-E7DC-4D6A-8B74-B2F81B97AA10}" type="pres">
      <dgm:prSet presAssocID="{1C769FCF-F1BD-41E4-B598-E23A3693E07E}" presName="parTrans" presStyleLbl="bgSibTrans2D1" presStyleIdx="4" presStyleCnt="7"/>
      <dgm:spPr/>
    </dgm:pt>
    <dgm:pt modelId="{5751905C-1F8A-4E8E-B531-766FDD4749D1}" type="pres">
      <dgm:prSet presAssocID="{36DFA204-84E6-4D56-845F-EDF289FDB7BC}" presName="node" presStyleLbl="node1" presStyleIdx="4" presStyleCnt="7">
        <dgm:presLayoutVars>
          <dgm:bulletEnabled val="1"/>
        </dgm:presLayoutVars>
      </dgm:prSet>
      <dgm:spPr/>
    </dgm:pt>
    <dgm:pt modelId="{42459AEA-AA75-4188-A12A-E8201C587C23}" type="pres">
      <dgm:prSet presAssocID="{B4623B8C-7A73-48DB-BC3A-76A4BEB0BD9A}" presName="parTrans" presStyleLbl="bgSibTrans2D1" presStyleIdx="5" presStyleCnt="7"/>
      <dgm:spPr/>
    </dgm:pt>
    <dgm:pt modelId="{3F9478BF-0417-478A-865B-8AE52E6141E2}" type="pres">
      <dgm:prSet presAssocID="{5A51575B-F5E0-4D53-BDEA-B3621FB14ACB}" presName="node" presStyleLbl="node1" presStyleIdx="5" presStyleCnt="7" custScaleX="115088">
        <dgm:presLayoutVars>
          <dgm:bulletEnabled val="1"/>
        </dgm:presLayoutVars>
      </dgm:prSet>
      <dgm:spPr/>
    </dgm:pt>
    <dgm:pt modelId="{2EEAAE97-0B85-45AF-8361-FA9E606199BB}" type="pres">
      <dgm:prSet presAssocID="{459BA93C-0F2E-4268-81B1-2FA2404F3D62}" presName="parTrans" presStyleLbl="bgSibTrans2D1" presStyleIdx="6" presStyleCnt="7"/>
      <dgm:spPr/>
    </dgm:pt>
    <dgm:pt modelId="{7F986517-68A5-48F8-9AF6-536457BB6902}" type="pres">
      <dgm:prSet presAssocID="{315759F2-B74D-4066-8F37-8B775C737C64}" presName="node" presStyleLbl="node1" presStyleIdx="6" presStyleCnt="7" custScaleX="106270" custScaleY="136221" custRadScaleRad="100283" custRadScaleInc="1188">
        <dgm:presLayoutVars>
          <dgm:bulletEnabled val="1"/>
        </dgm:presLayoutVars>
      </dgm:prSet>
      <dgm:spPr/>
    </dgm:pt>
  </dgm:ptLst>
  <dgm:cxnLst>
    <dgm:cxn modelId="{998E0F07-3E8D-4D4A-826C-E8F044181A3F}" type="presOf" srcId="{B10B5148-9CE5-47B2-AF9C-74AC84EAA998}" destId="{BE77FE57-770F-4DEB-9238-9415FBB9A33B}" srcOrd="0" destOrd="0" presId="urn:microsoft.com/office/officeart/2005/8/layout/radial4"/>
    <dgm:cxn modelId="{1739E317-EE55-4A80-B736-E5C99D963094}" type="presOf" srcId="{0B6610F6-B788-402E-8CE5-3FE9D1D9AB5B}" destId="{DDD412B6-F78D-4593-B034-99A649B40C3D}" srcOrd="0" destOrd="0" presId="urn:microsoft.com/office/officeart/2005/8/layout/radial4"/>
    <dgm:cxn modelId="{BA95D12B-39BE-4D8A-B4F0-19A6BD0FBD38}" srcId="{792AD115-576E-4587-B34C-9703FB766937}" destId="{B10B5148-9CE5-47B2-AF9C-74AC84EAA998}" srcOrd="0" destOrd="0" parTransId="{9039A65C-0F78-4167-8CC7-8414734AC4D5}" sibTransId="{1C26A344-2C4C-4C36-8421-8C1EA6EA0D9C}"/>
    <dgm:cxn modelId="{5B74C82E-70CB-44E8-9849-123D87000E16}" srcId="{B10B5148-9CE5-47B2-AF9C-74AC84EAA998}" destId="{5A51575B-F5E0-4D53-BDEA-B3621FB14ACB}" srcOrd="5" destOrd="0" parTransId="{B4623B8C-7A73-48DB-BC3A-76A4BEB0BD9A}" sibTransId="{BB5E0C4F-B3F8-4AB4-B369-D95F1BF1E1BB}"/>
    <dgm:cxn modelId="{45177A3D-D16C-44EC-B7F8-92C0C21FFE8C}" type="presOf" srcId="{459BA93C-0F2E-4268-81B1-2FA2404F3D62}" destId="{2EEAAE97-0B85-45AF-8361-FA9E606199BB}" srcOrd="0" destOrd="0" presId="urn:microsoft.com/office/officeart/2005/8/layout/radial4"/>
    <dgm:cxn modelId="{9325AB63-C9A0-48C4-9FA6-830E32F4CC46}" type="presOf" srcId="{C77AF0C2-3006-4998-B81A-66B2619BD3A5}" destId="{976A1A5B-279D-4C80-889B-657D1FAA5AA7}" srcOrd="0" destOrd="0" presId="urn:microsoft.com/office/officeart/2005/8/layout/radial4"/>
    <dgm:cxn modelId="{A369F26E-418A-4085-8B3A-FE127DE58E8F}" type="presOf" srcId="{2D83C238-5496-4207-9315-C58F3AA3B7CF}" destId="{1C69C6D2-1ED8-41B8-B0D0-21A492B3371B}" srcOrd="0" destOrd="0" presId="urn:microsoft.com/office/officeart/2005/8/layout/radial4"/>
    <dgm:cxn modelId="{01B2CA71-5E15-4620-AD0E-2E3736F63E11}" type="presOf" srcId="{B4623B8C-7A73-48DB-BC3A-76A4BEB0BD9A}" destId="{42459AEA-AA75-4188-A12A-E8201C587C23}" srcOrd="0" destOrd="0" presId="urn:microsoft.com/office/officeart/2005/8/layout/radial4"/>
    <dgm:cxn modelId="{B1045474-B0E8-4D01-BE31-3FBE2030D1E1}" srcId="{792AD115-576E-4587-B34C-9703FB766937}" destId="{604BEA30-C06D-4799-8C89-C9A538334E07}" srcOrd="1" destOrd="0" parTransId="{63A1488F-D3A9-4D91-B984-7A17ED491E6E}" sibTransId="{3F55F677-B700-4610-AEF9-C1CBC3903D73}"/>
    <dgm:cxn modelId="{7AC9AC7B-24E6-4735-A1BD-2EE44CB567BB}" type="presOf" srcId="{B7E8510F-50FE-4B43-B77C-70F2BE749519}" destId="{AB761546-AA6D-4E07-B1EA-D83ADAF3C532}" srcOrd="0" destOrd="0" presId="urn:microsoft.com/office/officeart/2005/8/layout/radial4"/>
    <dgm:cxn modelId="{23FB8781-CF68-4A6D-9BD4-2CC905BAFDFB}" type="presOf" srcId="{5A51575B-F5E0-4D53-BDEA-B3621FB14ACB}" destId="{3F9478BF-0417-478A-865B-8AE52E6141E2}" srcOrd="0" destOrd="0" presId="urn:microsoft.com/office/officeart/2005/8/layout/radial4"/>
    <dgm:cxn modelId="{E6F9EE87-660D-49BC-A1C7-9A4513FE15C6}" srcId="{B10B5148-9CE5-47B2-AF9C-74AC84EAA998}" destId="{36DFA204-84E6-4D56-845F-EDF289FDB7BC}" srcOrd="4" destOrd="0" parTransId="{1C769FCF-F1BD-41E4-B598-E23A3693E07E}" sibTransId="{4A700B45-6B4D-4AD9-A0EA-F241D2A60D70}"/>
    <dgm:cxn modelId="{30070CA3-DDA8-47F6-AD81-DF124B8A6F74}" type="presOf" srcId="{792AD115-576E-4587-B34C-9703FB766937}" destId="{C7CA738C-6F21-4496-8413-159013750835}" srcOrd="0" destOrd="0" presId="urn:microsoft.com/office/officeart/2005/8/layout/radial4"/>
    <dgm:cxn modelId="{2F8AA3BD-78BC-4D1A-AE59-8799AFC3FE3E}" srcId="{604BEA30-C06D-4799-8C89-C9A538334E07}" destId="{1F741914-8435-4277-ACD4-82404FE63CDF}" srcOrd="0" destOrd="0" parTransId="{F5DAAE69-E6C3-4027-85BB-B777859AE15E}" sibTransId="{E1B06B81-7A36-4CD7-AB61-BCCC30E6629D}"/>
    <dgm:cxn modelId="{3BAF9EC1-FCA5-4213-867E-4D20680329CE}" type="presOf" srcId="{36DFA204-84E6-4D56-845F-EDF289FDB7BC}" destId="{5751905C-1F8A-4E8E-B531-766FDD4749D1}" srcOrd="0" destOrd="0" presId="urn:microsoft.com/office/officeart/2005/8/layout/radial4"/>
    <dgm:cxn modelId="{0B4308C6-0768-4831-9D30-7D4FACD60656}" type="presOf" srcId="{53C55326-A88A-41C1-919C-8F2753A2D7EF}" destId="{3BD8D169-7F3C-408F-B542-323DF51BFEDD}" srcOrd="0" destOrd="0" presId="urn:microsoft.com/office/officeart/2005/8/layout/radial4"/>
    <dgm:cxn modelId="{B20F1BC8-8C17-498D-BEA2-45E04959BC9F}" srcId="{B10B5148-9CE5-47B2-AF9C-74AC84EAA998}" destId="{B7E8510F-50FE-4B43-B77C-70F2BE749519}" srcOrd="2" destOrd="0" parTransId="{53C55326-A88A-41C1-919C-8F2753A2D7EF}" sibTransId="{26643EE8-E138-43F0-851D-1887D173EEB5}"/>
    <dgm:cxn modelId="{9DC905CA-D55A-474A-8B3C-FEEB9487CAAD}" type="presOf" srcId="{4CC5F4EB-B71A-44B4-B177-F9281CBBD7DA}" destId="{D05A2AEC-04C9-4D24-9E75-49350C18D6DA}" srcOrd="0" destOrd="0" presId="urn:microsoft.com/office/officeart/2005/8/layout/radial4"/>
    <dgm:cxn modelId="{C0901DCA-96D6-4206-A986-3EF2C45590EF}" type="presOf" srcId="{1C769FCF-F1BD-41E4-B598-E23A3693E07E}" destId="{616F5917-E7DC-4D6A-8B74-B2F81B97AA10}" srcOrd="0" destOrd="0" presId="urn:microsoft.com/office/officeart/2005/8/layout/radial4"/>
    <dgm:cxn modelId="{27C206CF-FB75-4FEB-8AF0-E73666F7213C}" srcId="{B10B5148-9CE5-47B2-AF9C-74AC84EAA998}" destId="{315759F2-B74D-4066-8F37-8B775C737C64}" srcOrd="6" destOrd="0" parTransId="{459BA93C-0F2E-4268-81B1-2FA2404F3D62}" sibTransId="{266EB367-4396-4443-A041-7AD65B698F3F}"/>
    <dgm:cxn modelId="{AB6033CF-A8AA-425D-BB5F-4FEC57DD0829}" srcId="{B10B5148-9CE5-47B2-AF9C-74AC84EAA998}" destId="{2D83C238-5496-4207-9315-C58F3AA3B7CF}" srcOrd="0" destOrd="0" parTransId="{0B6610F6-B788-402E-8CE5-3FE9D1D9AB5B}" sibTransId="{B9D4C682-B854-4D69-BA55-0302F2996B15}"/>
    <dgm:cxn modelId="{2C44ABDA-7A57-46C8-B870-032D23331052}" type="presOf" srcId="{E0400EDA-6402-4C09-8F49-9297FF810DDA}" destId="{52EC5B5F-F1E7-4686-9BEB-12608F1950B6}" srcOrd="0" destOrd="0" presId="urn:microsoft.com/office/officeart/2005/8/layout/radial4"/>
    <dgm:cxn modelId="{BBDC77E0-2DE1-4539-A33A-356EAE7910AA}" type="presOf" srcId="{4F35E30E-6D16-422B-AFB3-05CD7151D151}" destId="{1908D91D-3244-4764-8101-0125E457E368}" srcOrd="0" destOrd="0" presId="urn:microsoft.com/office/officeart/2005/8/layout/radial4"/>
    <dgm:cxn modelId="{C69F40E8-8440-4FBF-B85D-4CCAEE4743F1}" srcId="{B10B5148-9CE5-47B2-AF9C-74AC84EAA998}" destId="{4CC5F4EB-B71A-44B4-B177-F9281CBBD7DA}" srcOrd="3" destOrd="0" parTransId="{4F35E30E-6D16-422B-AFB3-05CD7151D151}" sibTransId="{E1EEB978-7F23-4E15-83E2-4A3E9CFFD741}"/>
    <dgm:cxn modelId="{5A3D69EA-0A73-45EE-9885-744F4C1F7148}" type="presOf" srcId="{315759F2-B74D-4066-8F37-8B775C737C64}" destId="{7F986517-68A5-48F8-9AF6-536457BB6902}" srcOrd="0" destOrd="0" presId="urn:microsoft.com/office/officeart/2005/8/layout/radial4"/>
    <dgm:cxn modelId="{711289EB-95C3-4EAF-AE3C-195840ABB017}" srcId="{792AD115-576E-4587-B34C-9703FB766937}" destId="{DB0CBB59-75C3-44FE-84EE-6BBD49976D0F}" srcOrd="2" destOrd="0" parTransId="{C0650ACD-A352-4DEB-B1D1-DECBF8B95A7E}" sibTransId="{3579DF86-5ECB-453B-A90D-88EDC1C2728D}"/>
    <dgm:cxn modelId="{5858E0EB-31AA-40E6-B918-50966A51479C}" srcId="{B10B5148-9CE5-47B2-AF9C-74AC84EAA998}" destId="{C77AF0C2-3006-4998-B81A-66B2619BD3A5}" srcOrd="1" destOrd="0" parTransId="{E0400EDA-6402-4C09-8F49-9297FF810DDA}" sibTransId="{D523D7BD-54EF-4123-BB0C-11BDBE0EC352}"/>
    <dgm:cxn modelId="{A38C3EAC-B7AF-467F-BB22-A7F4DC0F70C2}" type="presParOf" srcId="{C7CA738C-6F21-4496-8413-159013750835}" destId="{BE77FE57-770F-4DEB-9238-9415FBB9A33B}" srcOrd="0" destOrd="0" presId="urn:microsoft.com/office/officeart/2005/8/layout/radial4"/>
    <dgm:cxn modelId="{3435D70D-B2A0-430A-B379-0ECEDAE2D622}" type="presParOf" srcId="{C7CA738C-6F21-4496-8413-159013750835}" destId="{DDD412B6-F78D-4593-B034-99A649B40C3D}" srcOrd="1" destOrd="0" presId="urn:microsoft.com/office/officeart/2005/8/layout/radial4"/>
    <dgm:cxn modelId="{85A596A8-B646-440A-9068-54288BF8FFB6}" type="presParOf" srcId="{C7CA738C-6F21-4496-8413-159013750835}" destId="{1C69C6D2-1ED8-41B8-B0D0-21A492B3371B}" srcOrd="2" destOrd="0" presId="urn:microsoft.com/office/officeart/2005/8/layout/radial4"/>
    <dgm:cxn modelId="{7C2BD18D-6DA1-4DDB-8328-71ADCB2F204A}" type="presParOf" srcId="{C7CA738C-6F21-4496-8413-159013750835}" destId="{52EC5B5F-F1E7-4686-9BEB-12608F1950B6}" srcOrd="3" destOrd="0" presId="urn:microsoft.com/office/officeart/2005/8/layout/radial4"/>
    <dgm:cxn modelId="{4919CB97-D314-4B16-B006-F4F06768D404}" type="presParOf" srcId="{C7CA738C-6F21-4496-8413-159013750835}" destId="{976A1A5B-279D-4C80-889B-657D1FAA5AA7}" srcOrd="4" destOrd="0" presId="urn:microsoft.com/office/officeart/2005/8/layout/radial4"/>
    <dgm:cxn modelId="{19E6F2FB-F578-4F30-BB6A-9121DF6AD796}" type="presParOf" srcId="{C7CA738C-6F21-4496-8413-159013750835}" destId="{3BD8D169-7F3C-408F-B542-323DF51BFEDD}" srcOrd="5" destOrd="0" presId="urn:microsoft.com/office/officeart/2005/8/layout/radial4"/>
    <dgm:cxn modelId="{9EC3307B-9BBA-441C-86CC-DDDD1E19FA0A}" type="presParOf" srcId="{C7CA738C-6F21-4496-8413-159013750835}" destId="{AB761546-AA6D-4E07-B1EA-D83ADAF3C532}" srcOrd="6" destOrd="0" presId="urn:microsoft.com/office/officeart/2005/8/layout/radial4"/>
    <dgm:cxn modelId="{F42F3A4D-63C3-4A46-88B7-F79440D2987F}" type="presParOf" srcId="{C7CA738C-6F21-4496-8413-159013750835}" destId="{1908D91D-3244-4764-8101-0125E457E368}" srcOrd="7" destOrd="0" presId="urn:microsoft.com/office/officeart/2005/8/layout/radial4"/>
    <dgm:cxn modelId="{D6929256-2357-4F1E-A394-09D377FE0413}" type="presParOf" srcId="{C7CA738C-6F21-4496-8413-159013750835}" destId="{D05A2AEC-04C9-4D24-9E75-49350C18D6DA}" srcOrd="8" destOrd="0" presId="urn:microsoft.com/office/officeart/2005/8/layout/radial4"/>
    <dgm:cxn modelId="{C5DDBBE9-F654-4723-A38F-2DD2CB9B37D3}" type="presParOf" srcId="{C7CA738C-6F21-4496-8413-159013750835}" destId="{616F5917-E7DC-4D6A-8B74-B2F81B97AA10}" srcOrd="9" destOrd="0" presId="urn:microsoft.com/office/officeart/2005/8/layout/radial4"/>
    <dgm:cxn modelId="{9286206B-15BA-423B-926F-5DA7B3BA9295}" type="presParOf" srcId="{C7CA738C-6F21-4496-8413-159013750835}" destId="{5751905C-1F8A-4E8E-B531-766FDD4749D1}" srcOrd="10" destOrd="0" presId="urn:microsoft.com/office/officeart/2005/8/layout/radial4"/>
    <dgm:cxn modelId="{3B80EF99-2B78-49C7-B3B3-6A8FE418EE18}" type="presParOf" srcId="{C7CA738C-6F21-4496-8413-159013750835}" destId="{42459AEA-AA75-4188-A12A-E8201C587C23}" srcOrd="11" destOrd="0" presId="urn:microsoft.com/office/officeart/2005/8/layout/radial4"/>
    <dgm:cxn modelId="{886AC721-E293-4C87-BAEC-F9FA1C9CFF4F}" type="presParOf" srcId="{C7CA738C-6F21-4496-8413-159013750835}" destId="{3F9478BF-0417-478A-865B-8AE52E6141E2}" srcOrd="12" destOrd="0" presId="urn:microsoft.com/office/officeart/2005/8/layout/radial4"/>
    <dgm:cxn modelId="{978BB18E-2997-4732-B0C5-71DE077A657C}" type="presParOf" srcId="{C7CA738C-6F21-4496-8413-159013750835}" destId="{2EEAAE97-0B85-45AF-8361-FA9E606199BB}" srcOrd="13" destOrd="0" presId="urn:microsoft.com/office/officeart/2005/8/layout/radial4"/>
    <dgm:cxn modelId="{70F75E2D-35C1-4019-A765-45AD29CB6BCB}" type="presParOf" srcId="{C7CA738C-6F21-4496-8413-159013750835}" destId="{7F986517-68A5-48F8-9AF6-536457BB6902}" srcOrd="14" destOrd="0" presId="urn:microsoft.com/office/officeart/2005/8/layout/radial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C345CA5-40E9-4DF9-840C-86B8B7AE5ADF}" type="doc">
      <dgm:prSet loTypeId="urn:microsoft.com/office/officeart/2005/8/layout/hierarchy1" loCatId="hierarchy" qsTypeId="urn:microsoft.com/office/officeart/2005/8/quickstyle/3d3" qsCatId="3D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0CAE8318-D791-4F8F-8B38-3CA3A9512677}">
      <dgm:prSet phldrT="[Текст]"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Земельные участки</a:t>
          </a:r>
        </a:p>
      </dgm:t>
    </dgm:pt>
    <dgm:pt modelId="{B2B2343B-35B4-4D8A-AD3E-80076E6305E3}" type="parTrans" cxnId="{4D87483F-E467-49CF-8E74-11CF54EF2445}">
      <dgm:prSet/>
      <dgm:spPr/>
      <dgm:t>
        <a:bodyPr/>
        <a:lstStyle/>
        <a:p>
          <a:endParaRPr lang="ru-RU">
            <a:solidFill>
              <a:srgbClr val="336600"/>
            </a:solidFill>
          </a:endParaRPr>
        </a:p>
      </dgm:t>
    </dgm:pt>
    <dgm:pt modelId="{E8557619-E6CD-432D-963B-FA5986A77366}" type="sibTrans" cxnId="{4D87483F-E467-49CF-8E74-11CF54EF2445}">
      <dgm:prSet/>
      <dgm:spPr/>
      <dgm:t>
        <a:bodyPr/>
        <a:lstStyle/>
        <a:p>
          <a:endParaRPr lang="ru-RU">
            <a:solidFill>
              <a:srgbClr val="336600"/>
            </a:solidFill>
          </a:endParaRPr>
        </a:p>
      </dgm:t>
    </dgm:pt>
    <dgm:pt modelId="{C723A8E3-DD48-4E99-96B2-0EABFB149C44}">
      <dgm:prSet phldrT="[Текст]"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Продажа КФХ</a:t>
          </a:r>
        </a:p>
      </dgm:t>
    </dgm:pt>
    <dgm:pt modelId="{57B26534-401C-4973-B59E-74A57F11674B}" type="parTrans" cxnId="{DEF07317-FDFE-45C9-A3BF-5CAEF8EA467A}">
      <dgm:prSet/>
      <dgm:spPr/>
      <dgm:t>
        <a:bodyPr/>
        <a:lstStyle/>
        <a:p>
          <a:endParaRPr lang="ru-RU">
            <a:solidFill>
              <a:srgbClr val="336600"/>
            </a:solidFill>
          </a:endParaRPr>
        </a:p>
      </dgm:t>
    </dgm:pt>
    <dgm:pt modelId="{D62E5CFB-9E93-4120-8216-293567F077C7}" type="sibTrans" cxnId="{DEF07317-FDFE-45C9-A3BF-5CAEF8EA467A}">
      <dgm:prSet/>
      <dgm:spPr/>
      <dgm:t>
        <a:bodyPr/>
        <a:lstStyle/>
        <a:p>
          <a:endParaRPr lang="ru-RU">
            <a:solidFill>
              <a:srgbClr val="336600"/>
            </a:solidFill>
          </a:endParaRPr>
        </a:p>
      </dgm:t>
    </dgm:pt>
    <dgm:pt modelId="{E28FBF71-89DA-4CA0-982F-719CE801CE0F}">
      <dgm:prSet phldrT="[Текст]"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10 долей</a:t>
          </a:r>
        </a:p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(111 га)</a:t>
          </a:r>
        </a:p>
      </dgm:t>
    </dgm:pt>
    <dgm:pt modelId="{4794D0D1-D89C-4231-8E7B-6B7A3CFD27C9}" type="parTrans" cxnId="{759FF88A-70E1-4E90-8A6D-BD0E155D7049}">
      <dgm:prSet/>
      <dgm:spPr/>
      <dgm:t>
        <a:bodyPr/>
        <a:lstStyle/>
        <a:p>
          <a:endParaRPr lang="ru-RU">
            <a:solidFill>
              <a:srgbClr val="336600"/>
            </a:solidFill>
          </a:endParaRPr>
        </a:p>
      </dgm:t>
    </dgm:pt>
    <dgm:pt modelId="{38AE3619-0F01-455E-BA4E-356B382D5197}" type="sibTrans" cxnId="{759FF88A-70E1-4E90-8A6D-BD0E155D7049}">
      <dgm:prSet/>
      <dgm:spPr/>
      <dgm:t>
        <a:bodyPr/>
        <a:lstStyle/>
        <a:p>
          <a:endParaRPr lang="ru-RU">
            <a:solidFill>
              <a:srgbClr val="336600"/>
            </a:solidFill>
          </a:endParaRPr>
        </a:p>
      </dgm:t>
    </dgm:pt>
    <dgm:pt modelId="{CE65765C-DC4A-42BC-A89B-B771ED2CF4D6}">
      <dgm:prSet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Аренда</a:t>
          </a:r>
        </a:p>
      </dgm:t>
    </dgm:pt>
    <dgm:pt modelId="{C1F4A52D-C784-4916-9C9A-E78689FC1FBF}" type="parTrans" cxnId="{9A992EA8-6E3D-4755-97F1-8FDB550E394E}">
      <dgm:prSet/>
      <dgm:spPr/>
      <dgm:t>
        <a:bodyPr/>
        <a:lstStyle/>
        <a:p>
          <a:endParaRPr lang="ru-RU">
            <a:solidFill>
              <a:srgbClr val="336600"/>
            </a:solidFill>
          </a:endParaRPr>
        </a:p>
      </dgm:t>
    </dgm:pt>
    <dgm:pt modelId="{4C8BFA7F-2B33-4160-BBBE-D2DDDD63A302}" type="sibTrans" cxnId="{9A992EA8-6E3D-4755-97F1-8FDB550E394E}">
      <dgm:prSet/>
      <dgm:spPr/>
      <dgm:t>
        <a:bodyPr/>
        <a:lstStyle/>
        <a:p>
          <a:endParaRPr lang="ru-RU">
            <a:solidFill>
              <a:srgbClr val="336600"/>
            </a:solidFill>
          </a:endParaRPr>
        </a:p>
      </dgm:t>
    </dgm:pt>
    <dgm:pt modelId="{D57EA903-7A74-4A60-BBA1-6A907623E074}">
      <dgm:prSet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14 участков</a:t>
          </a:r>
        </a:p>
      </dgm:t>
    </dgm:pt>
    <dgm:pt modelId="{EDEC935A-CD9F-4CC7-A223-1ED351C006B9}" type="parTrans" cxnId="{DA9D2392-E058-41FB-B182-A9C09CC4A07C}">
      <dgm:prSet/>
      <dgm:spPr/>
      <dgm:t>
        <a:bodyPr/>
        <a:lstStyle/>
        <a:p>
          <a:endParaRPr lang="ru-RU">
            <a:solidFill>
              <a:srgbClr val="336600"/>
            </a:solidFill>
          </a:endParaRPr>
        </a:p>
      </dgm:t>
    </dgm:pt>
    <dgm:pt modelId="{024AF555-7E22-4F3E-8464-598A4A7D221A}" type="sibTrans" cxnId="{DA9D2392-E058-41FB-B182-A9C09CC4A07C}">
      <dgm:prSet/>
      <dgm:spPr/>
      <dgm:t>
        <a:bodyPr/>
        <a:lstStyle/>
        <a:p>
          <a:endParaRPr lang="ru-RU">
            <a:solidFill>
              <a:srgbClr val="336600"/>
            </a:solidFill>
          </a:endParaRPr>
        </a:p>
      </dgm:t>
    </dgm:pt>
    <dgm:pt modelId="{7513AA27-F7DD-4A77-A605-E65165AB4588}">
      <dgm:prSet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256,5 тыс.руб.</a:t>
          </a:r>
        </a:p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бюджет поселения</a:t>
          </a:r>
        </a:p>
      </dgm:t>
    </dgm:pt>
    <dgm:pt modelId="{AD0DA09F-12AD-4FC7-9229-42089B8260AB}" type="parTrans" cxnId="{AED57996-6908-4ABF-9799-236D5B8B5F73}">
      <dgm:prSet/>
      <dgm:spPr/>
      <dgm:t>
        <a:bodyPr/>
        <a:lstStyle/>
        <a:p>
          <a:endParaRPr lang="ru-RU">
            <a:solidFill>
              <a:srgbClr val="336600"/>
            </a:solidFill>
          </a:endParaRPr>
        </a:p>
      </dgm:t>
    </dgm:pt>
    <dgm:pt modelId="{54CEE2AD-E19E-464C-AFCD-0B2618B3F889}" type="sibTrans" cxnId="{AED57996-6908-4ABF-9799-236D5B8B5F73}">
      <dgm:prSet/>
      <dgm:spPr/>
      <dgm:t>
        <a:bodyPr/>
        <a:lstStyle/>
        <a:p>
          <a:endParaRPr lang="ru-RU">
            <a:solidFill>
              <a:srgbClr val="336600"/>
            </a:solidFill>
          </a:endParaRPr>
        </a:p>
      </dgm:t>
    </dgm:pt>
    <dgm:pt modelId="{55B9EF6F-B5A3-45E1-A709-D7A28BF05CAF}">
      <dgm:prSet custT="1"/>
      <dgm:spPr/>
      <dgm:t>
        <a:bodyPr/>
        <a:lstStyle/>
        <a:p>
          <a:r>
            <a:rPr lang="ru-RU" sz="1600" b="1">
              <a:latin typeface="Times New Roman" pitchFamily="18" charset="0"/>
              <a:cs typeface="Times New Roman" pitchFamily="18" charset="0"/>
            </a:rPr>
            <a:t>20,1 тыс.руб</a:t>
          </a:r>
          <a:r>
            <a:rPr lang="ru-RU" sz="1600" b="1" dirty="0">
              <a:latin typeface="Times New Roman" pitchFamily="18" charset="0"/>
              <a:cs typeface="Times New Roman" pitchFamily="18" charset="0"/>
            </a:rPr>
            <a:t>.</a:t>
          </a:r>
        </a:p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бюджет поселения</a:t>
          </a:r>
          <a:endParaRPr lang="ru-RU" sz="1600" dirty="0"/>
        </a:p>
      </dgm:t>
    </dgm:pt>
    <dgm:pt modelId="{985277C7-09F6-4F28-9CB8-889675A044DD}" type="parTrans" cxnId="{1A1F5224-A50A-4BFA-898A-35FF28E70F03}">
      <dgm:prSet/>
      <dgm:spPr/>
      <dgm:t>
        <a:bodyPr/>
        <a:lstStyle/>
        <a:p>
          <a:endParaRPr lang="ru-RU"/>
        </a:p>
      </dgm:t>
    </dgm:pt>
    <dgm:pt modelId="{E1037742-9512-4EFC-8476-A95A9DCEBEE7}" type="sibTrans" cxnId="{1A1F5224-A50A-4BFA-898A-35FF28E70F03}">
      <dgm:prSet/>
      <dgm:spPr/>
      <dgm:t>
        <a:bodyPr/>
        <a:lstStyle/>
        <a:p>
          <a:endParaRPr lang="ru-RU"/>
        </a:p>
      </dgm:t>
    </dgm:pt>
    <dgm:pt modelId="{56DBDC8C-DDC3-4A2A-B87A-9A6C54C721D4}" type="pres">
      <dgm:prSet presAssocID="{FC345CA5-40E9-4DF9-840C-86B8B7AE5AD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C705527-8952-4CB2-B522-ADC7A5980DF1}" type="pres">
      <dgm:prSet presAssocID="{0CAE8318-D791-4F8F-8B38-3CA3A9512677}" presName="hierRoot1" presStyleCnt="0"/>
      <dgm:spPr/>
    </dgm:pt>
    <dgm:pt modelId="{5125123C-7AB6-4046-A659-465EE091BAF6}" type="pres">
      <dgm:prSet presAssocID="{0CAE8318-D791-4F8F-8B38-3CA3A9512677}" presName="composite" presStyleCnt="0"/>
      <dgm:spPr/>
    </dgm:pt>
    <dgm:pt modelId="{9E683D5A-6077-4D69-80D2-10709C4E005B}" type="pres">
      <dgm:prSet presAssocID="{0CAE8318-D791-4F8F-8B38-3CA3A9512677}" presName="background" presStyleLbl="node0" presStyleIdx="0" presStyleCnt="1"/>
      <dgm:spPr/>
    </dgm:pt>
    <dgm:pt modelId="{887282DC-0C15-49EB-8013-951E1271B6A1}" type="pres">
      <dgm:prSet presAssocID="{0CAE8318-D791-4F8F-8B38-3CA3A9512677}" presName="text" presStyleLbl="fgAcc0" presStyleIdx="0" presStyleCnt="1">
        <dgm:presLayoutVars>
          <dgm:chPref val="3"/>
        </dgm:presLayoutVars>
      </dgm:prSet>
      <dgm:spPr/>
    </dgm:pt>
    <dgm:pt modelId="{EF14B8C6-A53A-4CC7-83BF-4D4604390A00}" type="pres">
      <dgm:prSet presAssocID="{0CAE8318-D791-4F8F-8B38-3CA3A9512677}" presName="hierChild2" presStyleCnt="0"/>
      <dgm:spPr/>
    </dgm:pt>
    <dgm:pt modelId="{F7A34FCB-5CAD-420E-9FA5-1C1DBD07D79B}" type="pres">
      <dgm:prSet presAssocID="{57B26534-401C-4973-B59E-74A57F11674B}" presName="Name10" presStyleLbl="parChTrans1D2" presStyleIdx="0" presStyleCnt="2"/>
      <dgm:spPr/>
    </dgm:pt>
    <dgm:pt modelId="{1D25FC96-F5B1-41F0-86A5-5F13A1386618}" type="pres">
      <dgm:prSet presAssocID="{C723A8E3-DD48-4E99-96B2-0EABFB149C44}" presName="hierRoot2" presStyleCnt="0"/>
      <dgm:spPr/>
    </dgm:pt>
    <dgm:pt modelId="{E1575B12-79B7-4E7E-B725-D77C0D6E2D97}" type="pres">
      <dgm:prSet presAssocID="{C723A8E3-DD48-4E99-96B2-0EABFB149C44}" presName="composite2" presStyleCnt="0"/>
      <dgm:spPr/>
    </dgm:pt>
    <dgm:pt modelId="{94570A04-8F11-4FC8-ABFF-F82D837A088A}" type="pres">
      <dgm:prSet presAssocID="{C723A8E3-DD48-4E99-96B2-0EABFB149C44}" presName="background2" presStyleLbl="node2" presStyleIdx="0" presStyleCnt="2"/>
      <dgm:spPr/>
    </dgm:pt>
    <dgm:pt modelId="{790914F2-7519-4DC5-8992-4B713BCA7E6D}" type="pres">
      <dgm:prSet presAssocID="{C723A8E3-DD48-4E99-96B2-0EABFB149C44}" presName="text2" presStyleLbl="fgAcc2" presStyleIdx="0" presStyleCnt="2">
        <dgm:presLayoutVars>
          <dgm:chPref val="3"/>
        </dgm:presLayoutVars>
      </dgm:prSet>
      <dgm:spPr/>
    </dgm:pt>
    <dgm:pt modelId="{12A6920D-FF62-4B3A-85D9-ADACACDF3922}" type="pres">
      <dgm:prSet presAssocID="{C723A8E3-DD48-4E99-96B2-0EABFB149C44}" presName="hierChild3" presStyleCnt="0"/>
      <dgm:spPr/>
    </dgm:pt>
    <dgm:pt modelId="{0AB627E0-2811-4F1F-8EB9-5B2D360EB9B0}" type="pres">
      <dgm:prSet presAssocID="{4794D0D1-D89C-4231-8E7B-6B7A3CFD27C9}" presName="Name17" presStyleLbl="parChTrans1D3" presStyleIdx="0" presStyleCnt="2"/>
      <dgm:spPr/>
    </dgm:pt>
    <dgm:pt modelId="{599377B6-9C39-4709-B8F2-2CF1D384BDB5}" type="pres">
      <dgm:prSet presAssocID="{E28FBF71-89DA-4CA0-982F-719CE801CE0F}" presName="hierRoot3" presStyleCnt="0"/>
      <dgm:spPr/>
    </dgm:pt>
    <dgm:pt modelId="{4A0B34A0-F3DE-4060-B26E-3B2E2C3F7A28}" type="pres">
      <dgm:prSet presAssocID="{E28FBF71-89DA-4CA0-982F-719CE801CE0F}" presName="composite3" presStyleCnt="0"/>
      <dgm:spPr/>
    </dgm:pt>
    <dgm:pt modelId="{FD246903-78D8-47FB-9F10-F40CB60453B4}" type="pres">
      <dgm:prSet presAssocID="{E28FBF71-89DA-4CA0-982F-719CE801CE0F}" presName="background3" presStyleLbl="node3" presStyleIdx="0" presStyleCnt="2"/>
      <dgm:spPr/>
    </dgm:pt>
    <dgm:pt modelId="{B032E7DE-F20F-4053-88DB-72BE82C30D36}" type="pres">
      <dgm:prSet presAssocID="{E28FBF71-89DA-4CA0-982F-719CE801CE0F}" presName="text3" presStyleLbl="fgAcc3" presStyleIdx="0" presStyleCnt="2">
        <dgm:presLayoutVars>
          <dgm:chPref val="3"/>
        </dgm:presLayoutVars>
      </dgm:prSet>
      <dgm:spPr/>
    </dgm:pt>
    <dgm:pt modelId="{5C9B07F0-C0E1-4852-9BD1-4DAF237F4D40}" type="pres">
      <dgm:prSet presAssocID="{E28FBF71-89DA-4CA0-982F-719CE801CE0F}" presName="hierChild4" presStyleCnt="0"/>
      <dgm:spPr/>
    </dgm:pt>
    <dgm:pt modelId="{FD252EA2-BB17-40FD-80B1-32EEFEF14D99}" type="pres">
      <dgm:prSet presAssocID="{AD0DA09F-12AD-4FC7-9229-42089B8260AB}" presName="Name23" presStyleLbl="parChTrans1D4" presStyleIdx="0" presStyleCnt="2"/>
      <dgm:spPr/>
    </dgm:pt>
    <dgm:pt modelId="{EF06C585-1EC5-48F8-94A0-9B386A3C4278}" type="pres">
      <dgm:prSet presAssocID="{7513AA27-F7DD-4A77-A605-E65165AB4588}" presName="hierRoot4" presStyleCnt="0"/>
      <dgm:spPr/>
    </dgm:pt>
    <dgm:pt modelId="{DDF05B49-A964-4F04-937D-0F2D0D3A3766}" type="pres">
      <dgm:prSet presAssocID="{7513AA27-F7DD-4A77-A605-E65165AB4588}" presName="composite4" presStyleCnt="0"/>
      <dgm:spPr/>
    </dgm:pt>
    <dgm:pt modelId="{2673A04F-CB11-4638-B7E0-D2EB9B12AE5C}" type="pres">
      <dgm:prSet presAssocID="{7513AA27-F7DD-4A77-A605-E65165AB4588}" presName="background4" presStyleLbl="node4" presStyleIdx="0" presStyleCnt="2"/>
      <dgm:spPr/>
    </dgm:pt>
    <dgm:pt modelId="{78611DAF-A2F5-442E-B39E-8573D66040A2}" type="pres">
      <dgm:prSet presAssocID="{7513AA27-F7DD-4A77-A605-E65165AB4588}" presName="text4" presStyleLbl="fgAcc4" presStyleIdx="0" presStyleCnt="2">
        <dgm:presLayoutVars>
          <dgm:chPref val="3"/>
        </dgm:presLayoutVars>
      </dgm:prSet>
      <dgm:spPr/>
    </dgm:pt>
    <dgm:pt modelId="{A5DA3444-2DD2-47A0-A9DE-0804C8E0C93C}" type="pres">
      <dgm:prSet presAssocID="{7513AA27-F7DD-4A77-A605-E65165AB4588}" presName="hierChild5" presStyleCnt="0"/>
      <dgm:spPr/>
    </dgm:pt>
    <dgm:pt modelId="{61E2B52E-73BB-4716-839B-1275CF4E1585}" type="pres">
      <dgm:prSet presAssocID="{C1F4A52D-C784-4916-9C9A-E78689FC1FBF}" presName="Name10" presStyleLbl="parChTrans1D2" presStyleIdx="1" presStyleCnt="2"/>
      <dgm:spPr/>
    </dgm:pt>
    <dgm:pt modelId="{50B90632-87A1-40CD-845F-21B9F0C8286E}" type="pres">
      <dgm:prSet presAssocID="{CE65765C-DC4A-42BC-A89B-B771ED2CF4D6}" presName="hierRoot2" presStyleCnt="0"/>
      <dgm:spPr/>
    </dgm:pt>
    <dgm:pt modelId="{24F18B0C-4E9E-4A63-919D-06153E36B724}" type="pres">
      <dgm:prSet presAssocID="{CE65765C-DC4A-42BC-A89B-B771ED2CF4D6}" presName="composite2" presStyleCnt="0"/>
      <dgm:spPr/>
    </dgm:pt>
    <dgm:pt modelId="{637CBD7B-B3E6-42BB-93EA-969546CA0CB5}" type="pres">
      <dgm:prSet presAssocID="{CE65765C-DC4A-42BC-A89B-B771ED2CF4D6}" presName="background2" presStyleLbl="node2" presStyleIdx="1" presStyleCnt="2"/>
      <dgm:spPr/>
    </dgm:pt>
    <dgm:pt modelId="{C292D086-2BBC-4006-86B3-702298974249}" type="pres">
      <dgm:prSet presAssocID="{CE65765C-DC4A-42BC-A89B-B771ED2CF4D6}" presName="text2" presStyleLbl="fgAcc2" presStyleIdx="1" presStyleCnt="2" custScaleX="87289">
        <dgm:presLayoutVars>
          <dgm:chPref val="3"/>
        </dgm:presLayoutVars>
      </dgm:prSet>
      <dgm:spPr/>
    </dgm:pt>
    <dgm:pt modelId="{B5614A57-4673-41D3-9E97-51BD260F90D2}" type="pres">
      <dgm:prSet presAssocID="{CE65765C-DC4A-42BC-A89B-B771ED2CF4D6}" presName="hierChild3" presStyleCnt="0"/>
      <dgm:spPr/>
    </dgm:pt>
    <dgm:pt modelId="{DA159461-8FE9-468D-99AE-A31DE01FF506}" type="pres">
      <dgm:prSet presAssocID="{EDEC935A-CD9F-4CC7-A223-1ED351C006B9}" presName="Name17" presStyleLbl="parChTrans1D3" presStyleIdx="1" presStyleCnt="2"/>
      <dgm:spPr/>
    </dgm:pt>
    <dgm:pt modelId="{C878C57E-6AE8-47BC-B874-1D042E8985A9}" type="pres">
      <dgm:prSet presAssocID="{D57EA903-7A74-4A60-BBA1-6A907623E074}" presName="hierRoot3" presStyleCnt="0"/>
      <dgm:spPr/>
    </dgm:pt>
    <dgm:pt modelId="{BF783E61-13D7-4920-A5DB-19623F617E6D}" type="pres">
      <dgm:prSet presAssocID="{D57EA903-7A74-4A60-BBA1-6A907623E074}" presName="composite3" presStyleCnt="0"/>
      <dgm:spPr/>
    </dgm:pt>
    <dgm:pt modelId="{B790E9BE-83D4-45DA-A580-F1A1DF8C0ED9}" type="pres">
      <dgm:prSet presAssocID="{D57EA903-7A74-4A60-BBA1-6A907623E074}" presName="background3" presStyleLbl="node3" presStyleIdx="1" presStyleCnt="2"/>
      <dgm:spPr/>
    </dgm:pt>
    <dgm:pt modelId="{46422DBC-ADDB-4376-91AE-70423B7803B1}" type="pres">
      <dgm:prSet presAssocID="{D57EA903-7A74-4A60-BBA1-6A907623E074}" presName="text3" presStyleLbl="fgAcc3" presStyleIdx="1" presStyleCnt="2">
        <dgm:presLayoutVars>
          <dgm:chPref val="3"/>
        </dgm:presLayoutVars>
      </dgm:prSet>
      <dgm:spPr/>
    </dgm:pt>
    <dgm:pt modelId="{AA4396D8-5109-46BB-88DD-62E54F510393}" type="pres">
      <dgm:prSet presAssocID="{D57EA903-7A74-4A60-BBA1-6A907623E074}" presName="hierChild4" presStyleCnt="0"/>
      <dgm:spPr/>
    </dgm:pt>
    <dgm:pt modelId="{14638756-E2A1-4CA5-9982-2007FC2C256A}" type="pres">
      <dgm:prSet presAssocID="{985277C7-09F6-4F28-9CB8-889675A044DD}" presName="Name23" presStyleLbl="parChTrans1D4" presStyleIdx="1" presStyleCnt="2"/>
      <dgm:spPr/>
    </dgm:pt>
    <dgm:pt modelId="{46D06FEB-69AE-404F-9DED-B30BA544DCB9}" type="pres">
      <dgm:prSet presAssocID="{55B9EF6F-B5A3-45E1-A709-D7A28BF05CAF}" presName="hierRoot4" presStyleCnt="0"/>
      <dgm:spPr/>
    </dgm:pt>
    <dgm:pt modelId="{497D86FB-1CC0-4D3C-B94F-A3768380DD19}" type="pres">
      <dgm:prSet presAssocID="{55B9EF6F-B5A3-45E1-A709-D7A28BF05CAF}" presName="composite4" presStyleCnt="0"/>
      <dgm:spPr/>
    </dgm:pt>
    <dgm:pt modelId="{844FC6F1-E3A6-45C4-991E-82DAF786CECA}" type="pres">
      <dgm:prSet presAssocID="{55B9EF6F-B5A3-45E1-A709-D7A28BF05CAF}" presName="background4" presStyleLbl="node4" presStyleIdx="1" presStyleCnt="2"/>
      <dgm:spPr/>
    </dgm:pt>
    <dgm:pt modelId="{D7BA5CE7-C9E0-4E7B-B683-E638637801CE}" type="pres">
      <dgm:prSet presAssocID="{55B9EF6F-B5A3-45E1-A709-D7A28BF05CAF}" presName="text4" presStyleLbl="fgAcc4" presStyleIdx="1" presStyleCnt="2">
        <dgm:presLayoutVars>
          <dgm:chPref val="3"/>
        </dgm:presLayoutVars>
      </dgm:prSet>
      <dgm:spPr/>
    </dgm:pt>
    <dgm:pt modelId="{DFD7387F-F591-4A33-AAD6-91CECAAA4F83}" type="pres">
      <dgm:prSet presAssocID="{55B9EF6F-B5A3-45E1-A709-D7A28BF05CAF}" presName="hierChild5" presStyleCnt="0"/>
      <dgm:spPr/>
    </dgm:pt>
  </dgm:ptLst>
  <dgm:cxnLst>
    <dgm:cxn modelId="{19F2FE04-BE85-40FD-9AD0-ECE353BB020F}" type="presOf" srcId="{E28FBF71-89DA-4CA0-982F-719CE801CE0F}" destId="{B032E7DE-F20F-4053-88DB-72BE82C30D36}" srcOrd="0" destOrd="0" presId="urn:microsoft.com/office/officeart/2005/8/layout/hierarchy1"/>
    <dgm:cxn modelId="{1DC3430B-6581-4679-B867-793A75090A6C}" type="presOf" srcId="{985277C7-09F6-4F28-9CB8-889675A044DD}" destId="{14638756-E2A1-4CA5-9982-2007FC2C256A}" srcOrd="0" destOrd="0" presId="urn:microsoft.com/office/officeart/2005/8/layout/hierarchy1"/>
    <dgm:cxn modelId="{DEF07317-FDFE-45C9-A3BF-5CAEF8EA467A}" srcId="{0CAE8318-D791-4F8F-8B38-3CA3A9512677}" destId="{C723A8E3-DD48-4E99-96B2-0EABFB149C44}" srcOrd="0" destOrd="0" parTransId="{57B26534-401C-4973-B59E-74A57F11674B}" sibTransId="{D62E5CFB-9E93-4120-8216-293567F077C7}"/>
    <dgm:cxn modelId="{1A1F5224-A50A-4BFA-898A-35FF28E70F03}" srcId="{D57EA903-7A74-4A60-BBA1-6A907623E074}" destId="{55B9EF6F-B5A3-45E1-A709-D7A28BF05CAF}" srcOrd="0" destOrd="0" parTransId="{985277C7-09F6-4F28-9CB8-889675A044DD}" sibTransId="{E1037742-9512-4EFC-8476-A95A9DCEBEE7}"/>
    <dgm:cxn modelId="{68CE6731-79BD-4ED7-9FC6-6C101992DE20}" type="presOf" srcId="{FC345CA5-40E9-4DF9-840C-86B8B7AE5ADF}" destId="{56DBDC8C-DDC3-4A2A-B87A-9A6C54C721D4}" srcOrd="0" destOrd="0" presId="urn:microsoft.com/office/officeart/2005/8/layout/hierarchy1"/>
    <dgm:cxn modelId="{41BA1B3C-7478-43BD-972B-566B63F75FBF}" type="presOf" srcId="{C723A8E3-DD48-4E99-96B2-0EABFB149C44}" destId="{790914F2-7519-4DC5-8992-4B713BCA7E6D}" srcOrd="0" destOrd="0" presId="urn:microsoft.com/office/officeart/2005/8/layout/hierarchy1"/>
    <dgm:cxn modelId="{4D87483F-E467-49CF-8E74-11CF54EF2445}" srcId="{FC345CA5-40E9-4DF9-840C-86B8B7AE5ADF}" destId="{0CAE8318-D791-4F8F-8B38-3CA3A9512677}" srcOrd="0" destOrd="0" parTransId="{B2B2343B-35B4-4D8A-AD3E-80076E6305E3}" sibTransId="{E8557619-E6CD-432D-963B-FA5986A77366}"/>
    <dgm:cxn modelId="{C2638D4C-792A-4948-828A-02AB57E81309}" type="presOf" srcId="{D57EA903-7A74-4A60-BBA1-6A907623E074}" destId="{46422DBC-ADDB-4376-91AE-70423B7803B1}" srcOrd="0" destOrd="0" presId="urn:microsoft.com/office/officeart/2005/8/layout/hierarchy1"/>
    <dgm:cxn modelId="{F1A1624E-1DBD-4ACE-B340-130972CA07F5}" type="presOf" srcId="{57B26534-401C-4973-B59E-74A57F11674B}" destId="{F7A34FCB-5CAD-420E-9FA5-1C1DBD07D79B}" srcOrd="0" destOrd="0" presId="urn:microsoft.com/office/officeart/2005/8/layout/hierarchy1"/>
    <dgm:cxn modelId="{D694717D-C174-4B0D-BC37-F610853E2E4F}" type="presOf" srcId="{4794D0D1-D89C-4231-8E7B-6B7A3CFD27C9}" destId="{0AB627E0-2811-4F1F-8EB9-5B2D360EB9B0}" srcOrd="0" destOrd="0" presId="urn:microsoft.com/office/officeart/2005/8/layout/hierarchy1"/>
    <dgm:cxn modelId="{47A13E7E-D12C-4BFF-A6A6-35A990F28E46}" type="presOf" srcId="{AD0DA09F-12AD-4FC7-9229-42089B8260AB}" destId="{FD252EA2-BB17-40FD-80B1-32EEFEF14D99}" srcOrd="0" destOrd="0" presId="urn:microsoft.com/office/officeart/2005/8/layout/hierarchy1"/>
    <dgm:cxn modelId="{759FF88A-70E1-4E90-8A6D-BD0E155D7049}" srcId="{C723A8E3-DD48-4E99-96B2-0EABFB149C44}" destId="{E28FBF71-89DA-4CA0-982F-719CE801CE0F}" srcOrd="0" destOrd="0" parTransId="{4794D0D1-D89C-4231-8E7B-6B7A3CFD27C9}" sibTransId="{38AE3619-0F01-455E-BA4E-356B382D5197}"/>
    <dgm:cxn modelId="{DA9D2392-E058-41FB-B182-A9C09CC4A07C}" srcId="{CE65765C-DC4A-42BC-A89B-B771ED2CF4D6}" destId="{D57EA903-7A74-4A60-BBA1-6A907623E074}" srcOrd="0" destOrd="0" parTransId="{EDEC935A-CD9F-4CC7-A223-1ED351C006B9}" sibTransId="{024AF555-7E22-4F3E-8464-598A4A7D221A}"/>
    <dgm:cxn modelId="{5AE44095-B4B3-47FD-92A7-9A746AF9CC00}" type="presOf" srcId="{0CAE8318-D791-4F8F-8B38-3CA3A9512677}" destId="{887282DC-0C15-49EB-8013-951E1271B6A1}" srcOrd="0" destOrd="0" presId="urn:microsoft.com/office/officeart/2005/8/layout/hierarchy1"/>
    <dgm:cxn modelId="{AED57996-6908-4ABF-9799-236D5B8B5F73}" srcId="{E28FBF71-89DA-4CA0-982F-719CE801CE0F}" destId="{7513AA27-F7DD-4A77-A605-E65165AB4588}" srcOrd="0" destOrd="0" parTransId="{AD0DA09F-12AD-4FC7-9229-42089B8260AB}" sibTransId="{54CEE2AD-E19E-464C-AFCD-0B2618B3F889}"/>
    <dgm:cxn modelId="{9A992EA8-6E3D-4755-97F1-8FDB550E394E}" srcId="{0CAE8318-D791-4F8F-8B38-3CA3A9512677}" destId="{CE65765C-DC4A-42BC-A89B-B771ED2CF4D6}" srcOrd="1" destOrd="0" parTransId="{C1F4A52D-C784-4916-9C9A-E78689FC1FBF}" sibTransId="{4C8BFA7F-2B33-4160-BBBE-D2DDDD63A302}"/>
    <dgm:cxn modelId="{7088B4AC-F1CC-4BAB-B993-4CACDFF87B11}" type="presOf" srcId="{EDEC935A-CD9F-4CC7-A223-1ED351C006B9}" destId="{DA159461-8FE9-468D-99AE-A31DE01FF506}" srcOrd="0" destOrd="0" presId="urn:microsoft.com/office/officeart/2005/8/layout/hierarchy1"/>
    <dgm:cxn modelId="{E548EDAF-03E8-43DA-8C0A-055CA44E8A80}" type="presOf" srcId="{CE65765C-DC4A-42BC-A89B-B771ED2CF4D6}" destId="{C292D086-2BBC-4006-86B3-702298974249}" srcOrd="0" destOrd="0" presId="urn:microsoft.com/office/officeart/2005/8/layout/hierarchy1"/>
    <dgm:cxn modelId="{CDB73FB7-1A03-48F8-980F-DAC4AF4D4441}" type="presOf" srcId="{55B9EF6F-B5A3-45E1-A709-D7A28BF05CAF}" destId="{D7BA5CE7-C9E0-4E7B-B683-E638637801CE}" srcOrd="0" destOrd="0" presId="urn:microsoft.com/office/officeart/2005/8/layout/hierarchy1"/>
    <dgm:cxn modelId="{037A2BD3-18A4-48DC-819A-8D9464965A77}" type="presOf" srcId="{7513AA27-F7DD-4A77-A605-E65165AB4588}" destId="{78611DAF-A2F5-442E-B39E-8573D66040A2}" srcOrd="0" destOrd="0" presId="urn:microsoft.com/office/officeart/2005/8/layout/hierarchy1"/>
    <dgm:cxn modelId="{B17C85DA-5992-4D51-B629-C0615EED04F7}" type="presOf" srcId="{C1F4A52D-C784-4916-9C9A-E78689FC1FBF}" destId="{61E2B52E-73BB-4716-839B-1275CF4E1585}" srcOrd="0" destOrd="0" presId="urn:microsoft.com/office/officeart/2005/8/layout/hierarchy1"/>
    <dgm:cxn modelId="{A3102D02-29CB-4031-BEE7-D5838AF5DC05}" type="presParOf" srcId="{56DBDC8C-DDC3-4A2A-B87A-9A6C54C721D4}" destId="{6C705527-8952-4CB2-B522-ADC7A5980DF1}" srcOrd="0" destOrd="0" presId="urn:microsoft.com/office/officeart/2005/8/layout/hierarchy1"/>
    <dgm:cxn modelId="{ED486EB8-58EA-4560-8237-5BC961E4C404}" type="presParOf" srcId="{6C705527-8952-4CB2-B522-ADC7A5980DF1}" destId="{5125123C-7AB6-4046-A659-465EE091BAF6}" srcOrd="0" destOrd="0" presId="urn:microsoft.com/office/officeart/2005/8/layout/hierarchy1"/>
    <dgm:cxn modelId="{7AA24BB4-3318-428C-9778-6D5325D5A2F7}" type="presParOf" srcId="{5125123C-7AB6-4046-A659-465EE091BAF6}" destId="{9E683D5A-6077-4D69-80D2-10709C4E005B}" srcOrd="0" destOrd="0" presId="urn:microsoft.com/office/officeart/2005/8/layout/hierarchy1"/>
    <dgm:cxn modelId="{5CD65E6C-24E0-4D3D-AD94-060F08B063CF}" type="presParOf" srcId="{5125123C-7AB6-4046-A659-465EE091BAF6}" destId="{887282DC-0C15-49EB-8013-951E1271B6A1}" srcOrd="1" destOrd="0" presId="urn:microsoft.com/office/officeart/2005/8/layout/hierarchy1"/>
    <dgm:cxn modelId="{71279A8D-4914-4305-B2A3-7AC3CC767372}" type="presParOf" srcId="{6C705527-8952-4CB2-B522-ADC7A5980DF1}" destId="{EF14B8C6-A53A-4CC7-83BF-4D4604390A00}" srcOrd="1" destOrd="0" presId="urn:microsoft.com/office/officeart/2005/8/layout/hierarchy1"/>
    <dgm:cxn modelId="{7459DA2A-D50B-47E2-A7E1-5492A723E91F}" type="presParOf" srcId="{EF14B8C6-A53A-4CC7-83BF-4D4604390A00}" destId="{F7A34FCB-5CAD-420E-9FA5-1C1DBD07D79B}" srcOrd="0" destOrd="0" presId="urn:microsoft.com/office/officeart/2005/8/layout/hierarchy1"/>
    <dgm:cxn modelId="{620F41E5-9838-469D-998E-43C5E1BCFF88}" type="presParOf" srcId="{EF14B8C6-A53A-4CC7-83BF-4D4604390A00}" destId="{1D25FC96-F5B1-41F0-86A5-5F13A1386618}" srcOrd="1" destOrd="0" presId="urn:microsoft.com/office/officeart/2005/8/layout/hierarchy1"/>
    <dgm:cxn modelId="{EA424EB3-34E9-4D66-A94D-3E835C12240B}" type="presParOf" srcId="{1D25FC96-F5B1-41F0-86A5-5F13A1386618}" destId="{E1575B12-79B7-4E7E-B725-D77C0D6E2D97}" srcOrd="0" destOrd="0" presId="urn:microsoft.com/office/officeart/2005/8/layout/hierarchy1"/>
    <dgm:cxn modelId="{CE1D05C9-019B-4BE6-8C8B-61427D4D8C9E}" type="presParOf" srcId="{E1575B12-79B7-4E7E-B725-D77C0D6E2D97}" destId="{94570A04-8F11-4FC8-ABFF-F82D837A088A}" srcOrd="0" destOrd="0" presId="urn:microsoft.com/office/officeart/2005/8/layout/hierarchy1"/>
    <dgm:cxn modelId="{11EB5E25-4342-4C80-B15D-86B48B7BA8B0}" type="presParOf" srcId="{E1575B12-79B7-4E7E-B725-D77C0D6E2D97}" destId="{790914F2-7519-4DC5-8992-4B713BCA7E6D}" srcOrd="1" destOrd="0" presId="urn:microsoft.com/office/officeart/2005/8/layout/hierarchy1"/>
    <dgm:cxn modelId="{00C6B364-3E39-46CB-B519-5210F0CAFAB1}" type="presParOf" srcId="{1D25FC96-F5B1-41F0-86A5-5F13A1386618}" destId="{12A6920D-FF62-4B3A-85D9-ADACACDF3922}" srcOrd="1" destOrd="0" presId="urn:microsoft.com/office/officeart/2005/8/layout/hierarchy1"/>
    <dgm:cxn modelId="{D132C8DD-3361-42CC-94CD-28DDCB0C2944}" type="presParOf" srcId="{12A6920D-FF62-4B3A-85D9-ADACACDF3922}" destId="{0AB627E0-2811-4F1F-8EB9-5B2D360EB9B0}" srcOrd="0" destOrd="0" presId="urn:microsoft.com/office/officeart/2005/8/layout/hierarchy1"/>
    <dgm:cxn modelId="{9894E37E-F8FF-42BB-9E10-C9062795A01C}" type="presParOf" srcId="{12A6920D-FF62-4B3A-85D9-ADACACDF3922}" destId="{599377B6-9C39-4709-B8F2-2CF1D384BDB5}" srcOrd="1" destOrd="0" presId="urn:microsoft.com/office/officeart/2005/8/layout/hierarchy1"/>
    <dgm:cxn modelId="{33BDF47F-0C03-4FC8-8F16-7A05332A54F4}" type="presParOf" srcId="{599377B6-9C39-4709-B8F2-2CF1D384BDB5}" destId="{4A0B34A0-F3DE-4060-B26E-3B2E2C3F7A28}" srcOrd="0" destOrd="0" presId="urn:microsoft.com/office/officeart/2005/8/layout/hierarchy1"/>
    <dgm:cxn modelId="{A8BB232C-A938-4588-B90A-07345B1E5859}" type="presParOf" srcId="{4A0B34A0-F3DE-4060-B26E-3B2E2C3F7A28}" destId="{FD246903-78D8-47FB-9F10-F40CB60453B4}" srcOrd="0" destOrd="0" presId="urn:microsoft.com/office/officeart/2005/8/layout/hierarchy1"/>
    <dgm:cxn modelId="{86C3DC3A-E397-406A-A4C7-222310945CCB}" type="presParOf" srcId="{4A0B34A0-F3DE-4060-B26E-3B2E2C3F7A28}" destId="{B032E7DE-F20F-4053-88DB-72BE82C30D36}" srcOrd="1" destOrd="0" presId="urn:microsoft.com/office/officeart/2005/8/layout/hierarchy1"/>
    <dgm:cxn modelId="{6EACFA15-2083-433B-BAD2-E508E8A6BCFF}" type="presParOf" srcId="{599377B6-9C39-4709-B8F2-2CF1D384BDB5}" destId="{5C9B07F0-C0E1-4852-9BD1-4DAF237F4D40}" srcOrd="1" destOrd="0" presId="urn:microsoft.com/office/officeart/2005/8/layout/hierarchy1"/>
    <dgm:cxn modelId="{09EE9A15-5D5E-4F34-827D-C5C5CFFF363E}" type="presParOf" srcId="{5C9B07F0-C0E1-4852-9BD1-4DAF237F4D40}" destId="{FD252EA2-BB17-40FD-80B1-32EEFEF14D99}" srcOrd="0" destOrd="0" presId="urn:microsoft.com/office/officeart/2005/8/layout/hierarchy1"/>
    <dgm:cxn modelId="{7ECA4D94-8C59-4C2F-90D8-E552A5051D9B}" type="presParOf" srcId="{5C9B07F0-C0E1-4852-9BD1-4DAF237F4D40}" destId="{EF06C585-1EC5-48F8-94A0-9B386A3C4278}" srcOrd="1" destOrd="0" presId="urn:microsoft.com/office/officeart/2005/8/layout/hierarchy1"/>
    <dgm:cxn modelId="{57E12153-D327-4EC8-933C-4FE6D6914E2E}" type="presParOf" srcId="{EF06C585-1EC5-48F8-94A0-9B386A3C4278}" destId="{DDF05B49-A964-4F04-937D-0F2D0D3A3766}" srcOrd="0" destOrd="0" presId="urn:microsoft.com/office/officeart/2005/8/layout/hierarchy1"/>
    <dgm:cxn modelId="{BD622FD6-961C-4DBD-A58F-DAB824341C65}" type="presParOf" srcId="{DDF05B49-A964-4F04-937D-0F2D0D3A3766}" destId="{2673A04F-CB11-4638-B7E0-D2EB9B12AE5C}" srcOrd="0" destOrd="0" presId="urn:microsoft.com/office/officeart/2005/8/layout/hierarchy1"/>
    <dgm:cxn modelId="{A54E22EE-6387-4625-95A6-6E5DDD7DDA11}" type="presParOf" srcId="{DDF05B49-A964-4F04-937D-0F2D0D3A3766}" destId="{78611DAF-A2F5-442E-B39E-8573D66040A2}" srcOrd="1" destOrd="0" presId="urn:microsoft.com/office/officeart/2005/8/layout/hierarchy1"/>
    <dgm:cxn modelId="{5B69D3B2-61E5-4481-92D4-598CCE05AEDA}" type="presParOf" srcId="{EF06C585-1EC5-48F8-94A0-9B386A3C4278}" destId="{A5DA3444-2DD2-47A0-A9DE-0804C8E0C93C}" srcOrd="1" destOrd="0" presId="urn:microsoft.com/office/officeart/2005/8/layout/hierarchy1"/>
    <dgm:cxn modelId="{83C3B565-1778-48B6-998A-253D58F1D0D1}" type="presParOf" srcId="{EF14B8C6-A53A-4CC7-83BF-4D4604390A00}" destId="{61E2B52E-73BB-4716-839B-1275CF4E1585}" srcOrd="2" destOrd="0" presId="urn:microsoft.com/office/officeart/2005/8/layout/hierarchy1"/>
    <dgm:cxn modelId="{9F22A04D-B989-4703-8253-2C7AFA1C1950}" type="presParOf" srcId="{EF14B8C6-A53A-4CC7-83BF-4D4604390A00}" destId="{50B90632-87A1-40CD-845F-21B9F0C8286E}" srcOrd="3" destOrd="0" presId="urn:microsoft.com/office/officeart/2005/8/layout/hierarchy1"/>
    <dgm:cxn modelId="{DD9140BA-F883-44C6-A260-F60FCE6E4819}" type="presParOf" srcId="{50B90632-87A1-40CD-845F-21B9F0C8286E}" destId="{24F18B0C-4E9E-4A63-919D-06153E36B724}" srcOrd="0" destOrd="0" presId="urn:microsoft.com/office/officeart/2005/8/layout/hierarchy1"/>
    <dgm:cxn modelId="{C1B9E36A-AC25-40E5-9223-98861479D8CF}" type="presParOf" srcId="{24F18B0C-4E9E-4A63-919D-06153E36B724}" destId="{637CBD7B-B3E6-42BB-93EA-969546CA0CB5}" srcOrd="0" destOrd="0" presId="urn:microsoft.com/office/officeart/2005/8/layout/hierarchy1"/>
    <dgm:cxn modelId="{E67FD45E-318F-4481-A9EA-FF983940F4B3}" type="presParOf" srcId="{24F18B0C-4E9E-4A63-919D-06153E36B724}" destId="{C292D086-2BBC-4006-86B3-702298974249}" srcOrd="1" destOrd="0" presId="urn:microsoft.com/office/officeart/2005/8/layout/hierarchy1"/>
    <dgm:cxn modelId="{6ABE7FFA-847B-4882-82CC-381C9F45F94C}" type="presParOf" srcId="{50B90632-87A1-40CD-845F-21B9F0C8286E}" destId="{B5614A57-4673-41D3-9E97-51BD260F90D2}" srcOrd="1" destOrd="0" presId="urn:microsoft.com/office/officeart/2005/8/layout/hierarchy1"/>
    <dgm:cxn modelId="{058DAB91-1AC6-4877-87C5-1793D0522523}" type="presParOf" srcId="{B5614A57-4673-41D3-9E97-51BD260F90D2}" destId="{DA159461-8FE9-468D-99AE-A31DE01FF506}" srcOrd="0" destOrd="0" presId="urn:microsoft.com/office/officeart/2005/8/layout/hierarchy1"/>
    <dgm:cxn modelId="{5DA9C1A1-DB06-4DDA-83CF-144F45DF39CE}" type="presParOf" srcId="{B5614A57-4673-41D3-9E97-51BD260F90D2}" destId="{C878C57E-6AE8-47BC-B874-1D042E8985A9}" srcOrd="1" destOrd="0" presId="urn:microsoft.com/office/officeart/2005/8/layout/hierarchy1"/>
    <dgm:cxn modelId="{4B765166-0F26-46F6-9111-1A38AEA9EA46}" type="presParOf" srcId="{C878C57E-6AE8-47BC-B874-1D042E8985A9}" destId="{BF783E61-13D7-4920-A5DB-19623F617E6D}" srcOrd="0" destOrd="0" presId="urn:microsoft.com/office/officeart/2005/8/layout/hierarchy1"/>
    <dgm:cxn modelId="{9504EA38-75EB-4BCA-A87C-6BEE5D57A759}" type="presParOf" srcId="{BF783E61-13D7-4920-A5DB-19623F617E6D}" destId="{B790E9BE-83D4-45DA-A580-F1A1DF8C0ED9}" srcOrd="0" destOrd="0" presId="urn:microsoft.com/office/officeart/2005/8/layout/hierarchy1"/>
    <dgm:cxn modelId="{122A0DFF-BD15-4FE3-84E2-470A10F292D3}" type="presParOf" srcId="{BF783E61-13D7-4920-A5DB-19623F617E6D}" destId="{46422DBC-ADDB-4376-91AE-70423B7803B1}" srcOrd="1" destOrd="0" presId="urn:microsoft.com/office/officeart/2005/8/layout/hierarchy1"/>
    <dgm:cxn modelId="{8DBBDAFD-F177-4BCC-AD96-849A1D1C9421}" type="presParOf" srcId="{C878C57E-6AE8-47BC-B874-1D042E8985A9}" destId="{AA4396D8-5109-46BB-88DD-62E54F510393}" srcOrd="1" destOrd="0" presId="urn:microsoft.com/office/officeart/2005/8/layout/hierarchy1"/>
    <dgm:cxn modelId="{8AC22F35-7629-49E6-A26A-3449D8D7A136}" type="presParOf" srcId="{AA4396D8-5109-46BB-88DD-62E54F510393}" destId="{14638756-E2A1-4CA5-9982-2007FC2C256A}" srcOrd="0" destOrd="0" presId="urn:microsoft.com/office/officeart/2005/8/layout/hierarchy1"/>
    <dgm:cxn modelId="{F5096760-1593-4A87-B623-8CA462A3B6AD}" type="presParOf" srcId="{AA4396D8-5109-46BB-88DD-62E54F510393}" destId="{46D06FEB-69AE-404F-9DED-B30BA544DCB9}" srcOrd="1" destOrd="0" presId="urn:microsoft.com/office/officeart/2005/8/layout/hierarchy1"/>
    <dgm:cxn modelId="{9B9A9B62-3737-4111-A405-D5ADEDC62A7E}" type="presParOf" srcId="{46D06FEB-69AE-404F-9DED-B30BA544DCB9}" destId="{497D86FB-1CC0-4D3C-B94F-A3768380DD19}" srcOrd="0" destOrd="0" presId="urn:microsoft.com/office/officeart/2005/8/layout/hierarchy1"/>
    <dgm:cxn modelId="{C606769E-787E-47B9-87BA-AFC40ACA887E}" type="presParOf" srcId="{497D86FB-1CC0-4D3C-B94F-A3768380DD19}" destId="{844FC6F1-E3A6-45C4-991E-82DAF786CECA}" srcOrd="0" destOrd="0" presId="urn:microsoft.com/office/officeart/2005/8/layout/hierarchy1"/>
    <dgm:cxn modelId="{F493C446-AA13-482F-B293-953950A231B4}" type="presParOf" srcId="{497D86FB-1CC0-4D3C-B94F-A3768380DD19}" destId="{D7BA5CE7-C9E0-4E7B-B683-E638637801CE}" srcOrd="1" destOrd="0" presId="urn:microsoft.com/office/officeart/2005/8/layout/hierarchy1"/>
    <dgm:cxn modelId="{2B93E68B-74B6-42D4-83D5-9A6711C9FB0A}" type="presParOf" srcId="{46D06FEB-69AE-404F-9DED-B30BA544DCB9}" destId="{DFD7387F-F591-4A33-AAD6-91CECAAA4F8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32656B3-B848-4466-82F4-D119283ED113}" type="doc">
      <dgm:prSet loTypeId="urn:microsoft.com/office/officeart/2005/8/layout/h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1F575D5-459E-4092-BEA8-D44BA50DA610}">
      <dgm:prSet phldrT="[Текст]" custT="1"/>
      <dgm:spPr/>
      <dgm:t>
        <a:bodyPr/>
        <a:lstStyle/>
        <a:p>
          <a:r>
            <a:rPr lang="ru-RU" sz="2000" b="1" i="1" dirty="0">
              <a:latin typeface="Times New Roman" pitchFamily="18" charset="0"/>
              <a:cs typeface="Times New Roman" pitchFamily="18" charset="0"/>
            </a:rPr>
            <a:t>173,0</a:t>
          </a:r>
          <a:r>
            <a:rPr lang="ru-RU" sz="2000" b="1" i="0" dirty="0">
              <a:latin typeface="Times New Roman" pitchFamily="18" charset="0"/>
              <a:cs typeface="Times New Roman" pitchFamily="18" charset="0"/>
            </a:rPr>
            <a:t> тыс.руб.</a:t>
          </a:r>
          <a:endParaRPr lang="ru-RU" sz="2000" i="0" dirty="0">
            <a:latin typeface="Times New Roman" pitchFamily="18" charset="0"/>
            <a:cs typeface="Times New Roman" pitchFamily="18" charset="0"/>
          </a:endParaRPr>
        </a:p>
      </dgm:t>
    </dgm:pt>
    <dgm:pt modelId="{DEACEBEC-F8B0-457A-8FCC-0FC5C252352F}" type="parTrans" cxnId="{7867DC49-8A91-43EE-9725-06E1884B193D}">
      <dgm:prSet/>
      <dgm:spPr/>
      <dgm:t>
        <a:bodyPr/>
        <a:lstStyle/>
        <a:p>
          <a:endParaRPr lang="ru-RU"/>
        </a:p>
      </dgm:t>
    </dgm:pt>
    <dgm:pt modelId="{0067601D-FA8D-4B24-8F04-C2D4E924CA2B}" type="sibTrans" cxnId="{7867DC49-8A91-43EE-9725-06E1884B193D}">
      <dgm:prSet/>
      <dgm:spPr/>
      <dgm:t>
        <a:bodyPr/>
        <a:lstStyle/>
        <a:p>
          <a:endParaRPr lang="ru-RU"/>
        </a:p>
      </dgm:t>
    </dgm:pt>
    <dgm:pt modelId="{C93A8B95-D93B-43A7-8141-E4D7D66F6CE4}">
      <dgm:prSet phldrT="[Текст]" custT="1"/>
      <dgm:spPr/>
      <dgm:t>
        <a:bodyPr/>
        <a:lstStyle/>
        <a:p>
          <a:pPr algn="ctr"/>
          <a:r>
            <a:rPr lang="ru-RU" sz="2000" dirty="0">
              <a:latin typeface="Times New Roman" pitchFamily="18" charset="0"/>
              <a:cs typeface="Times New Roman" pitchFamily="18" charset="0"/>
            </a:rPr>
            <a:t>заключено        20 соглашений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23A72755-C78B-43F6-B586-E989013E998F}" type="parTrans" cxnId="{5118398E-E629-43D9-B3DC-31ABFC2F27E1}">
      <dgm:prSet/>
      <dgm:spPr/>
      <dgm:t>
        <a:bodyPr/>
        <a:lstStyle/>
        <a:p>
          <a:endParaRPr lang="ru-RU"/>
        </a:p>
      </dgm:t>
    </dgm:pt>
    <dgm:pt modelId="{F9F7F85B-1AE3-48F8-9917-60A84E5604EB}" type="sibTrans" cxnId="{5118398E-E629-43D9-B3DC-31ABFC2F27E1}">
      <dgm:prSet/>
      <dgm:spPr/>
      <dgm:t>
        <a:bodyPr/>
        <a:lstStyle/>
        <a:p>
          <a:endParaRPr lang="ru-RU"/>
        </a:p>
      </dgm:t>
    </dgm:pt>
    <dgm:pt modelId="{8CFC7F7A-2D16-4AA9-9AB3-E35149AF6B3B}">
      <dgm:prSet phldrT="[Текст]" custT="1"/>
      <dgm:spPr/>
      <dgm:t>
        <a:bodyPr/>
        <a:lstStyle/>
        <a:p>
          <a:r>
            <a:rPr lang="ru-RU" sz="2000" b="1" i="1" dirty="0">
              <a:latin typeface="Times New Roman" pitchFamily="18" charset="0"/>
              <a:cs typeface="Times New Roman" pitchFamily="18" charset="0"/>
            </a:rPr>
            <a:t>69,0 </a:t>
          </a:r>
          <a:r>
            <a:rPr lang="ru-RU" sz="2000" b="1" i="0" dirty="0"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i="0" dirty="0">
            <a:latin typeface="Times New Roman" pitchFamily="18" charset="0"/>
            <a:cs typeface="Times New Roman" pitchFamily="18" charset="0"/>
          </a:endParaRPr>
        </a:p>
      </dgm:t>
    </dgm:pt>
    <dgm:pt modelId="{1BF6A0D9-10A3-496E-92A8-5DF1470ADD2C}" type="parTrans" cxnId="{2666C99C-A08E-4D9D-B9D9-2A36B69A32F0}">
      <dgm:prSet/>
      <dgm:spPr/>
      <dgm:t>
        <a:bodyPr/>
        <a:lstStyle/>
        <a:p>
          <a:endParaRPr lang="ru-RU"/>
        </a:p>
      </dgm:t>
    </dgm:pt>
    <dgm:pt modelId="{CA825E0E-F7B0-4B84-A329-0E197E0489B3}" type="sibTrans" cxnId="{2666C99C-A08E-4D9D-B9D9-2A36B69A32F0}">
      <dgm:prSet/>
      <dgm:spPr/>
      <dgm:t>
        <a:bodyPr/>
        <a:lstStyle/>
        <a:p>
          <a:endParaRPr lang="ru-RU"/>
        </a:p>
      </dgm:t>
    </dgm:pt>
    <dgm:pt modelId="{05D37C68-A864-4804-A755-8308208065A7}">
      <dgm:prSet phldrT="[Текст]" custT="1"/>
      <dgm:spPr/>
      <dgm:t>
        <a:bodyPr/>
        <a:lstStyle/>
        <a:p>
          <a:pPr algn="ctr"/>
          <a:r>
            <a:rPr lang="ru-RU" sz="2000" dirty="0">
              <a:latin typeface="Times New Roman" pitchFamily="18" charset="0"/>
              <a:cs typeface="Times New Roman" pitchFamily="18" charset="0"/>
            </a:rPr>
            <a:t>исполнены обязательства по 9 соглашениям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40A4F002-699F-4D97-B418-F1365AB2D099}" type="parTrans" cxnId="{6EFC9043-5CE3-4A61-93C8-E57328CB02A3}">
      <dgm:prSet/>
      <dgm:spPr/>
      <dgm:t>
        <a:bodyPr/>
        <a:lstStyle/>
        <a:p>
          <a:endParaRPr lang="ru-RU"/>
        </a:p>
      </dgm:t>
    </dgm:pt>
    <dgm:pt modelId="{48F181AA-AACE-476D-B302-CB4138A87DA9}" type="sibTrans" cxnId="{6EFC9043-5CE3-4A61-93C8-E57328CB02A3}">
      <dgm:prSet/>
      <dgm:spPr/>
      <dgm:t>
        <a:bodyPr/>
        <a:lstStyle/>
        <a:p>
          <a:endParaRPr lang="ru-RU"/>
        </a:p>
      </dgm:t>
    </dgm:pt>
    <dgm:pt modelId="{411025E4-7F87-4723-8268-C9091D80E47D}">
      <dgm:prSet phldrT="[Текст]" custT="1"/>
      <dgm:spPr/>
      <dgm:t>
        <a:bodyPr/>
        <a:lstStyle/>
        <a:p>
          <a:pPr algn="ctr"/>
          <a:r>
            <a:rPr lang="ru-RU" sz="1600" dirty="0">
              <a:latin typeface="Times New Roman" pitchFamily="18" charset="0"/>
              <a:cs typeface="Times New Roman" pitchFamily="18" charset="0"/>
            </a:rPr>
            <a:t>На нужды учреждений бюджетной сферы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19537DBE-F680-44BC-AD85-C2095BB30B63}" type="parTrans" cxnId="{B57C2A41-9FAB-4D30-9493-2EE09127EEBE}">
      <dgm:prSet/>
      <dgm:spPr/>
      <dgm:t>
        <a:bodyPr/>
        <a:lstStyle/>
        <a:p>
          <a:endParaRPr lang="ru-RU"/>
        </a:p>
      </dgm:t>
    </dgm:pt>
    <dgm:pt modelId="{4A0478F7-AF29-4838-B472-2E54BF72F328}" type="sibTrans" cxnId="{B57C2A41-9FAB-4D30-9493-2EE09127EEBE}">
      <dgm:prSet/>
      <dgm:spPr/>
      <dgm:t>
        <a:bodyPr/>
        <a:lstStyle/>
        <a:p>
          <a:endParaRPr lang="ru-RU"/>
        </a:p>
      </dgm:t>
    </dgm:pt>
    <dgm:pt modelId="{C0FC8C7A-22F4-41FF-B230-CA73A79FD5B5}">
      <dgm:prSet phldrT="[Текст]" custT="1"/>
      <dgm:spPr/>
      <dgm:t>
        <a:bodyPr/>
        <a:lstStyle/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Направления</a:t>
          </a:r>
        </a:p>
      </dgm:t>
    </dgm:pt>
    <dgm:pt modelId="{F37787A6-A6ED-4206-A477-F8D7EA2D158F}" type="sibTrans" cxnId="{9EEFB788-3A2D-4181-BE18-66C1B38C464A}">
      <dgm:prSet/>
      <dgm:spPr/>
      <dgm:t>
        <a:bodyPr/>
        <a:lstStyle/>
        <a:p>
          <a:endParaRPr lang="ru-RU"/>
        </a:p>
      </dgm:t>
    </dgm:pt>
    <dgm:pt modelId="{6815D6A5-3D62-4F7A-A465-29A315A892E1}" type="parTrans" cxnId="{9EEFB788-3A2D-4181-BE18-66C1B38C464A}">
      <dgm:prSet/>
      <dgm:spPr/>
      <dgm:t>
        <a:bodyPr/>
        <a:lstStyle/>
        <a:p>
          <a:endParaRPr lang="ru-RU"/>
        </a:p>
      </dgm:t>
    </dgm:pt>
    <dgm:pt modelId="{0A0FA7A3-9482-41A2-9DED-0A417C24F8F9}">
      <dgm:prSet phldrT="[Текст]" custT="1"/>
      <dgm:spPr/>
      <dgm:t>
        <a:bodyPr/>
        <a:lstStyle/>
        <a:p>
          <a:pPr algn="ctr"/>
          <a:r>
            <a:rPr lang="ru-RU" sz="1600" b="0" dirty="0">
              <a:latin typeface="Times New Roman" pitchFamily="18" charset="0"/>
              <a:cs typeface="Times New Roman" pitchFamily="18" charset="0"/>
            </a:rPr>
            <a:t>Чествование юбиляров</a:t>
          </a:r>
        </a:p>
      </dgm:t>
    </dgm:pt>
    <dgm:pt modelId="{B2D9D600-E102-4A29-ABF6-4AF540721E33}" type="parTrans" cxnId="{FC7BC15B-1737-422D-AE26-17C81E197D29}">
      <dgm:prSet/>
      <dgm:spPr/>
      <dgm:t>
        <a:bodyPr/>
        <a:lstStyle/>
        <a:p>
          <a:endParaRPr lang="ru-RU"/>
        </a:p>
      </dgm:t>
    </dgm:pt>
    <dgm:pt modelId="{88C99D09-1EE8-4DF8-A3B0-DD4E941617F0}" type="sibTrans" cxnId="{FC7BC15B-1737-422D-AE26-17C81E197D29}">
      <dgm:prSet/>
      <dgm:spPr/>
      <dgm:t>
        <a:bodyPr/>
        <a:lstStyle/>
        <a:p>
          <a:endParaRPr lang="ru-RU"/>
        </a:p>
      </dgm:t>
    </dgm:pt>
    <dgm:pt modelId="{F6B910B3-47E2-47EA-B2EC-8DE44FC0185A}">
      <dgm:prSet phldrT="[Текст]" custT="1"/>
      <dgm:spPr/>
      <dgm:t>
        <a:bodyPr/>
        <a:lstStyle/>
        <a:p>
          <a:pPr algn="ctr"/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3A89AA83-630E-4871-91DC-336EE8EF1C2D}" type="parTrans" cxnId="{FC025518-CD15-4260-A71D-07C3C72D6690}">
      <dgm:prSet/>
      <dgm:spPr/>
      <dgm:t>
        <a:bodyPr/>
        <a:lstStyle/>
        <a:p>
          <a:endParaRPr lang="ru-RU"/>
        </a:p>
      </dgm:t>
    </dgm:pt>
    <dgm:pt modelId="{9D24587D-0CC2-4BA6-A463-DE75A76213AB}" type="sibTrans" cxnId="{FC025518-CD15-4260-A71D-07C3C72D6690}">
      <dgm:prSet/>
      <dgm:spPr/>
      <dgm:t>
        <a:bodyPr/>
        <a:lstStyle/>
        <a:p>
          <a:endParaRPr lang="ru-RU"/>
        </a:p>
      </dgm:t>
    </dgm:pt>
    <dgm:pt modelId="{3A302086-F60C-4137-BEA3-FAD6A3DF997B}">
      <dgm:prSet phldrT="[Текст]" custT="1"/>
      <dgm:spPr/>
      <dgm:t>
        <a:bodyPr/>
        <a:lstStyle/>
        <a:p>
          <a:pPr algn="ctr"/>
          <a:r>
            <a:rPr lang="ru-RU" sz="1600" b="0" dirty="0">
              <a:latin typeface="Times New Roman" pitchFamily="18" charset="0"/>
              <a:cs typeface="Times New Roman" pitchFamily="18" charset="0"/>
            </a:rPr>
            <a:t>Благоустройство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60D94531-5917-4ECE-AE04-41196C9AC826}" type="parTrans" cxnId="{2FD3CBB1-4C09-4F3C-B9DE-E436474D0D4A}">
      <dgm:prSet/>
      <dgm:spPr/>
      <dgm:t>
        <a:bodyPr/>
        <a:lstStyle/>
        <a:p>
          <a:endParaRPr lang="ru-RU"/>
        </a:p>
      </dgm:t>
    </dgm:pt>
    <dgm:pt modelId="{779408AD-FCB6-4BE6-9960-953C0B6745C0}" type="sibTrans" cxnId="{2FD3CBB1-4C09-4F3C-B9DE-E436474D0D4A}">
      <dgm:prSet/>
      <dgm:spPr/>
      <dgm:t>
        <a:bodyPr/>
        <a:lstStyle/>
        <a:p>
          <a:endParaRPr lang="ru-RU"/>
        </a:p>
      </dgm:t>
    </dgm:pt>
    <dgm:pt modelId="{11FE6DEF-36B6-4309-81CE-AE723DA9608E}" type="pres">
      <dgm:prSet presAssocID="{832656B3-B848-4466-82F4-D119283ED113}" presName="Name0" presStyleCnt="0">
        <dgm:presLayoutVars>
          <dgm:dir/>
          <dgm:animLvl val="lvl"/>
          <dgm:resizeHandles val="exact"/>
        </dgm:presLayoutVars>
      </dgm:prSet>
      <dgm:spPr/>
    </dgm:pt>
    <dgm:pt modelId="{001BD6DD-1ACC-4B23-9D58-D625AF2F8E76}" type="pres">
      <dgm:prSet presAssocID="{832656B3-B848-4466-82F4-D119283ED113}" presName="tSp" presStyleCnt="0"/>
      <dgm:spPr/>
    </dgm:pt>
    <dgm:pt modelId="{B6306EB2-D019-40A1-B597-AFD7A1815881}" type="pres">
      <dgm:prSet presAssocID="{832656B3-B848-4466-82F4-D119283ED113}" presName="bSp" presStyleCnt="0"/>
      <dgm:spPr/>
    </dgm:pt>
    <dgm:pt modelId="{180988A7-3806-46E6-B7A9-539AAB9DBA84}" type="pres">
      <dgm:prSet presAssocID="{832656B3-B848-4466-82F4-D119283ED113}" presName="process" presStyleCnt="0"/>
      <dgm:spPr/>
    </dgm:pt>
    <dgm:pt modelId="{66F2A151-4FF1-45C2-970D-B7C701DC2CB9}" type="pres">
      <dgm:prSet presAssocID="{A1F575D5-459E-4092-BEA8-D44BA50DA610}" presName="composite1" presStyleCnt="0"/>
      <dgm:spPr/>
    </dgm:pt>
    <dgm:pt modelId="{E91D3C7C-C431-43F0-89B7-B94978C622F5}" type="pres">
      <dgm:prSet presAssocID="{A1F575D5-459E-4092-BEA8-D44BA50DA610}" presName="dummyNode1" presStyleLbl="node1" presStyleIdx="0" presStyleCnt="3"/>
      <dgm:spPr/>
    </dgm:pt>
    <dgm:pt modelId="{0E14D4E1-021B-4C18-9FD7-77BE03D247F4}" type="pres">
      <dgm:prSet presAssocID="{A1F575D5-459E-4092-BEA8-D44BA50DA610}" presName="childNode1" presStyleLbl="bgAcc1" presStyleIdx="0" presStyleCnt="3" custLinFactNeighborX="-1406" custLinFactNeighborY="2122">
        <dgm:presLayoutVars>
          <dgm:bulletEnabled val="1"/>
        </dgm:presLayoutVars>
      </dgm:prSet>
      <dgm:spPr/>
    </dgm:pt>
    <dgm:pt modelId="{F7501A02-97E2-48CF-8CDA-1DE9FD9FA0B8}" type="pres">
      <dgm:prSet presAssocID="{A1F575D5-459E-4092-BEA8-D44BA50DA610}" presName="childNode1tx" presStyleLbl="bgAcc1" presStyleIdx="0" presStyleCnt="3">
        <dgm:presLayoutVars>
          <dgm:bulletEnabled val="1"/>
        </dgm:presLayoutVars>
      </dgm:prSet>
      <dgm:spPr/>
    </dgm:pt>
    <dgm:pt modelId="{181F77D7-0355-477E-92E8-287C37CC5A20}" type="pres">
      <dgm:prSet presAssocID="{A1F575D5-459E-4092-BEA8-D44BA50DA610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DEA9AE79-AC29-44BB-B265-D2FE81FE9593}" type="pres">
      <dgm:prSet presAssocID="{A1F575D5-459E-4092-BEA8-D44BA50DA610}" presName="connSite1" presStyleCnt="0"/>
      <dgm:spPr/>
    </dgm:pt>
    <dgm:pt modelId="{FBAA702D-5597-4E40-9502-E6C21D690CD4}" type="pres">
      <dgm:prSet presAssocID="{0067601D-FA8D-4B24-8F04-C2D4E924CA2B}" presName="Name9" presStyleLbl="sibTrans2D1" presStyleIdx="0" presStyleCnt="2" custLinFactNeighborX="-1557" custLinFactNeighborY="-626"/>
      <dgm:spPr/>
    </dgm:pt>
    <dgm:pt modelId="{C9EBF65B-0DFF-4071-A6F8-9D586C06B5E6}" type="pres">
      <dgm:prSet presAssocID="{8CFC7F7A-2D16-4AA9-9AB3-E35149AF6B3B}" presName="composite2" presStyleCnt="0"/>
      <dgm:spPr/>
    </dgm:pt>
    <dgm:pt modelId="{AF59EB24-C1BB-402A-96D7-56F3B14FCF20}" type="pres">
      <dgm:prSet presAssocID="{8CFC7F7A-2D16-4AA9-9AB3-E35149AF6B3B}" presName="dummyNode2" presStyleLbl="node1" presStyleIdx="0" presStyleCnt="3"/>
      <dgm:spPr/>
    </dgm:pt>
    <dgm:pt modelId="{DACD4652-CA82-42F4-B9FC-908A71FE4828}" type="pres">
      <dgm:prSet presAssocID="{8CFC7F7A-2D16-4AA9-9AB3-E35149AF6B3B}" presName="childNode2" presStyleLbl="bgAcc1" presStyleIdx="1" presStyleCnt="3">
        <dgm:presLayoutVars>
          <dgm:bulletEnabled val="1"/>
        </dgm:presLayoutVars>
      </dgm:prSet>
      <dgm:spPr/>
    </dgm:pt>
    <dgm:pt modelId="{DC40487B-B8ED-4405-B1F1-089D991E497E}" type="pres">
      <dgm:prSet presAssocID="{8CFC7F7A-2D16-4AA9-9AB3-E35149AF6B3B}" presName="childNode2tx" presStyleLbl="bgAcc1" presStyleIdx="1" presStyleCnt="3">
        <dgm:presLayoutVars>
          <dgm:bulletEnabled val="1"/>
        </dgm:presLayoutVars>
      </dgm:prSet>
      <dgm:spPr/>
    </dgm:pt>
    <dgm:pt modelId="{2FAB5917-52A0-48AC-A1A8-06303FE9FF2A}" type="pres">
      <dgm:prSet presAssocID="{8CFC7F7A-2D16-4AA9-9AB3-E35149AF6B3B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2582E145-456D-4739-B02A-14E3A64D5A91}" type="pres">
      <dgm:prSet presAssocID="{8CFC7F7A-2D16-4AA9-9AB3-E35149AF6B3B}" presName="connSite2" presStyleCnt="0"/>
      <dgm:spPr/>
    </dgm:pt>
    <dgm:pt modelId="{6839DDAE-765A-4919-865F-69176CE8E842}" type="pres">
      <dgm:prSet presAssocID="{CA825E0E-F7B0-4B84-A329-0E197E0489B3}" presName="Name18" presStyleLbl="sibTrans2D1" presStyleIdx="1" presStyleCnt="2"/>
      <dgm:spPr/>
    </dgm:pt>
    <dgm:pt modelId="{175176A8-0CC9-4608-B4D9-C78410D18ACD}" type="pres">
      <dgm:prSet presAssocID="{C0FC8C7A-22F4-41FF-B230-CA73A79FD5B5}" presName="composite1" presStyleCnt="0"/>
      <dgm:spPr/>
    </dgm:pt>
    <dgm:pt modelId="{288583AF-8510-4CD7-BE54-B93C0EFE1C68}" type="pres">
      <dgm:prSet presAssocID="{C0FC8C7A-22F4-41FF-B230-CA73A79FD5B5}" presName="dummyNode1" presStyleLbl="node1" presStyleIdx="1" presStyleCnt="3"/>
      <dgm:spPr/>
    </dgm:pt>
    <dgm:pt modelId="{9F01A222-02B8-4CDB-9D08-1748413BD503}" type="pres">
      <dgm:prSet presAssocID="{C0FC8C7A-22F4-41FF-B230-CA73A79FD5B5}" presName="childNode1" presStyleLbl="bgAcc1" presStyleIdx="2" presStyleCnt="3">
        <dgm:presLayoutVars>
          <dgm:bulletEnabled val="1"/>
        </dgm:presLayoutVars>
      </dgm:prSet>
      <dgm:spPr/>
    </dgm:pt>
    <dgm:pt modelId="{B141A4C9-C577-4E45-96AE-38603CCE54ED}" type="pres">
      <dgm:prSet presAssocID="{C0FC8C7A-22F4-41FF-B230-CA73A79FD5B5}" presName="childNode1tx" presStyleLbl="bgAcc1" presStyleIdx="2" presStyleCnt="3">
        <dgm:presLayoutVars>
          <dgm:bulletEnabled val="1"/>
        </dgm:presLayoutVars>
      </dgm:prSet>
      <dgm:spPr/>
    </dgm:pt>
    <dgm:pt modelId="{CE036C97-0A17-4D8E-B032-DA6F113F97A6}" type="pres">
      <dgm:prSet presAssocID="{C0FC8C7A-22F4-41FF-B230-CA73A79FD5B5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40B1BDF5-DE14-4B27-AB16-5C2D3D77FC68}" type="pres">
      <dgm:prSet presAssocID="{C0FC8C7A-22F4-41FF-B230-CA73A79FD5B5}" presName="connSite1" presStyleCnt="0"/>
      <dgm:spPr/>
    </dgm:pt>
  </dgm:ptLst>
  <dgm:cxnLst>
    <dgm:cxn modelId="{7ABF6C0E-0B0B-499A-B37F-A8D4641D645F}" type="presOf" srcId="{F6B910B3-47E2-47EA-B2EC-8DE44FC0185A}" destId="{B141A4C9-C577-4E45-96AE-38603CCE54ED}" srcOrd="1" destOrd="3" presId="urn:microsoft.com/office/officeart/2005/8/layout/hProcess4"/>
    <dgm:cxn modelId="{2D64B90F-784D-4285-A833-E94CFAB25977}" type="presOf" srcId="{C0FC8C7A-22F4-41FF-B230-CA73A79FD5B5}" destId="{CE036C97-0A17-4D8E-B032-DA6F113F97A6}" srcOrd="0" destOrd="0" presId="urn:microsoft.com/office/officeart/2005/8/layout/hProcess4"/>
    <dgm:cxn modelId="{FC025518-CD15-4260-A71D-07C3C72D6690}" srcId="{C0FC8C7A-22F4-41FF-B230-CA73A79FD5B5}" destId="{F6B910B3-47E2-47EA-B2EC-8DE44FC0185A}" srcOrd="3" destOrd="0" parTransId="{3A89AA83-630E-4871-91DC-336EE8EF1C2D}" sibTransId="{9D24587D-0CC2-4BA6-A463-DE75A76213AB}"/>
    <dgm:cxn modelId="{05C9441D-7ACD-4EC6-A0A9-F4F265623D0C}" type="presOf" srcId="{05D37C68-A864-4804-A755-8308208065A7}" destId="{DC40487B-B8ED-4405-B1F1-089D991E497E}" srcOrd="1" destOrd="0" presId="urn:microsoft.com/office/officeart/2005/8/layout/hProcess4"/>
    <dgm:cxn modelId="{FC7BC15B-1737-422D-AE26-17C81E197D29}" srcId="{C0FC8C7A-22F4-41FF-B230-CA73A79FD5B5}" destId="{0A0FA7A3-9482-41A2-9DED-0A417C24F8F9}" srcOrd="1" destOrd="0" parTransId="{B2D9D600-E102-4A29-ABF6-4AF540721E33}" sibTransId="{88C99D09-1EE8-4DF8-A3B0-DD4E941617F0}"/>
    <dgm:cxn modelId="{B57C2A41-9FAB-4D30-9493-2EE09127EEBE}" srcId="{C0FC8C7A-22F4-41FF-B230-CA73A79FD5B5}" destId="{411025E4-7F87-4723-8268-C9091D80E47D}" srcOrd="0" destOrd="0" parTransId="{19537DBE-F680-44BC-AD85-C2095BB30B63}" sibTransId="{4A0478F7-AF29-4838-B472-2E54BF72F328}"/>
    <dgm:cxn modelId="{6EFC9043-5CE3-4A61-93C8-E57328CB02A3}" srcId="{8CFC7F7A-2D16-4AA9-9AB3-E35149AF6B3B}" destId="{05D37C68-A864-4804-A755-8308208065A7}" srcOrd="0" destOrd="0" parTransId="{40A4F002-699F-4D97-B418-F1365AB2D099}" sibTransId="{48F181AA-AACE-476D-B302-CB4138A87DA9}"/>
    <dgm:cxn modelId="{6F29EC43-F40D-4AD5-B68F-17D3D3FE3541}" type="presOf" srcId="{0067601D-FA8D-4B24-8F04-C2D4E924CA2B}" destId="{FBAA702D-5597-4E40-9502-E6C21D690CD4}" srcOrd="0" destOrd="0" presId="urn:microsoft.com/office/officeart/2005/8/layout/hProcess4"/>
    <dgm:cxn modelId="{0DB42664-0698-4645-8EF2-30A802A737D5}" type="presOf" srcId="{0A0FA7A3-9482-41A2-9DED-0A417C24F8F9}" destId="{9F01A222-02B8-4CDB-9D08-1748413BD503}" srcOrd="0" destOrd="1" presId="urn:microsoft.com/office/officeart/2005/8/layout/hProcess4"/>
    <dgm:cxn modelId="{7867DC49-8A91-43EE-9725-06E1884B193D}" srcId="{832656B3-B848-4466-82F4-D119283ED113}" destId="{A1F575D5-459E-4092-BEA8-D44BA50DA610}" srcOrd="0" destOrd="0" parTransId="{DEACEBEC-F8B0-457A-8FCC-0FC5C252352F}" sibTransId="{0067601D-FA8D-4B24-8F04-C2D4E924CA2B}"/>
    <dgm:cxn modelId="{C625EF74-2050-4119-BA54-46DE25B88611}" type="presOf" srcId="{F6B910B3-47E2-47EA-B2EC-8DE44FC0185A}" destId="{9F01A222-02B8-4CDB-9D08-1748413BD503}" srcOrd="0" destOrd="3" presId="urn:microsoft.com/office/officeart/2005/8/layout/hProcess4"/>
    <dgm:cxn modelId="{58AEB876-B578-4048-B812-345F769F23F1}" type="presOf" srcId="{3A302086-F60C-4137-BEA3-FAD6A3DF997B}" destId="{9F01A222-02B8-4CDB-9D08-1748413BD503}" srcOrd="0" destOrd="2" presId="urn:microsoft.com/office/officeart/2005/8/layout/hProcess4"/>
    <dgm:cxn modelId="{8F5B077A-EC97-4C32-9A34-81AF41B5479E}" type="presOf" srcId="{8CFC7F7A-2D16-4AA9-9AB3-E35149AF6B3B}" destId="{2FAB5917-52A0-48AC-A1A8-06303FE9FF2A}" srcOrd="0" destOrd="0" presId="urn:microsoft.com/office/officeart/2005/8/layout/hProcess4"/>
    <dgm:cxn modelId="{FEEA855A-C1A4-4DF6-8B9F-FD30CC0CD9CC}" type="presOf" srcId="{411025E4-7F87-4723-8268-C9091D80E47D}" destId="{B141A4C9-C577-4E45-96AE-38603CCE54ED}" srcOrd="1" destOrd="0" presId="urn:microsoft.com/office/officeart/2005/8/layout/hProcess4"/>
    <dgm:cxn modelId="{520A1981-2144-4F50-AF5E-EA1197EEB522}" type="presOf" srcId="{0A0FA7A3-9482-41A2-9DED-0A417C24F8F9}" destId="{B141A4C9-C577-4E45-96AE-38603CCE54ED}" srcOrd="1" destOrd="1" presId="urn:microsoft.com/office/officeart/2005/8/layout/hProcess4"/>
    <dgm:cxn modelId="{9EEFB788-3A2D-4181-BE18-66C1B38C464A}" srcId="{832656B3-B848-4466-82F4-D119283ED113}" destId="{C0FC8C7A-22F4-41FF-B230-CA73A79FD5B5}" srcOrd="2" destOrd="0" parTransId="{6815D6A5-3D62-4F7A-A465-29A315A892E1}" sibTransId="{F37787A6-A6ED-4206-A477-F8D7EA2D158F}"/>
    <dgm:cxn modelId="{3521AA8C-DAE2-40DE-9E6C-D24EE63A70CB}" type="presOf" srcId="{C93A8B95-D93B-43A7-8141-E4D7D66F6CE4}" destId="{F7501A02-97E2-48CF-8CDA-1DE9FD9FA0B8}" srcOrd="1" destOrd="0" presId="urn:microsoft.com/office/officeart/2005/8/layout/hProcess4"/>
    <dgm:cxn modelId="{349F2C8D-14E2-46B7-B2CB-EB7BE137C686}" type="presOf" srcId="{05D37C68-A864-4804-A755-8308208065A7}" destId="{DACD4652-CA82-42F4-B9FC-908A71FE4828}" srcOrd="0" destOrd="0" presId="urn:microsoft.com/office/officeart/2005/8/layout/hProcess4"/>
    <dgm:cxn modelId="{5118398E-E629-43D9-B3DC-31ABFC2F27E1}" srcId="{A1F575D5-459E-4092-BEA8-D44BA50DA610}" destId="{C93A8B95-D93B-43A7-8141-E4D7D66F6CE4}" srcOrd="0" destOrd="0" parTransId="{23A72755-C78B-43F6-B586-E989013E998F}" sibTransId="{F9F7F85B-1AE3-48F8-9917-60A84E5604EB}"/>
    <dgm:cxn modelId="{94DB2096-F59E-44BF-A9A6-BF981192C7E7}" type="presOf" srcId="{C93A8B95-D93B-43A7-8141-E4D7D66F6CE4}" destId="{0E14D4E1-021B-4C18-9FD7-77BE03D247F4}" srcOrd="0" destOrd="0" presId="urn:microsoft.com/office/officeart/2005/8/layout/hProcess4"/>
    <dgm:cxn modelId="{7AED959C-0C53-4063-A940-2587FA238452}" type="presOf" srcId="{A1F575D5-459E-4092-BEA8-D44BA50DA610}" destId="{181F77D7-0355-477E-92E8-287C37CC5A20}" srcOrd="0" destOrd="0" presId="urn:microsoft.com/office/officeart/2005/8/layout/hProcess4"/>
    <dgm:cxn modelId="{2666C99C-A08E-4D9D-B9D9-2A36B69A32F0}" srcId="{832656B3-B848-4466-82F4-D119283ED113}" destId="{8CFC7F7A-2D16-4AA9-9AB3-E35149AF6B3B}" srcOrd="1" destOrd="0" parTransId="{1BF6A0D9-10A3-496E-92A8-5DF1470ADD2C}" sibTransId="{CA825E0E-F7B0-4B84-A329-0E197E0489B3}"/>
    <dgm:cxn modelId="{9ECE6BA2-025B-4EFD-8874-AF5DE77973FE}" type="presOf" srcId="{411025E4-7F87-4723-8268-C9091D80E47D}" destId="{9F01A222-02B8-4CDB-9D08-1748413BD503}" srcOrd="0" destOrd="0" presId="urn:microsoft.com/office/officeart/2005/8/layout/hProcess4"/>
    <dgm:cxn modelId="{B8C35CB0-B57F-4B4D-8EE5-FE76BBA473B9}" type="presOf" srcId="{832656B3-B848-4466-82F4-D119283ED113}" destId="{11FE6DEF-36B6-4309-81CE-AE723DA9608E}" srcOrd="0" destOrd="0" presId="urn:microsoft.com/office/officeart/2005/8/layout/hProcess4"/>
    <dgm:cxn modelId="{2FD3CBB1-4C09-4F3C-B9DE-E436474D0D4A}" srcId="{C0FC8C7A-22F4-41FF-B230-CA73A79FD5B5}" destId="{3A302086-F60C-4137-BEA3-FAD6A3DF997B}" srcOrd="2" destOrd="0" parTransId="{60D94531-5917-4ECE-AE04-41196C9AC826}" sibTransId="{779408AD-FCB6-4BE6-9960-953C0B6745C0}"/>
    <dgm:cxn modelId="{82B3D5B3-7815-49DA-BE84-031298756923}" type="presOf" srcId="{CA825E0E-F7B0-4B84-A329-0E197E0489B3}" destId="{6839DDAE-765A-4919-865F-69176CE8E842}" srcOrd="0" destOrd="0" presId="urn:microsoft.com/office/officeart/2005/8/layout/hProcess4"/>
    <dgm:cxn modelId="{EA18AAB6-ACFB-4FBD-B15E-307EB8034D53}" type="presOf" srcId="{3A302086-F60C-4137-BEA3-FAD6A3DF997B}" destId="{B141A4C9-C577-4E45-96AE-38603CCE54ED}" srcOrd="1" destOrd="2" presId="urn:microsoft.com/office/officeart/2005/8/layout/hProcess4"/>
    <dgm:cxn modelId="{8690486F-2A16-48B6-AF55-1D5706E316AB}" type="presParOf" srcId="{11FE6DEF-36B6-4309-81CE-AE723DA9608E}" destId="{001BD6DD-1ACC-4B23-9D58-D625AF2F8E76}" srcOrd="0" destOrd="0" presId="urn:microsoft.com/office/officeart/2005/8/layout/hProcess4"/>
    <dgm:cxn modelId="{D8F035D2-DBC6-43E7-8B72-6DF8C3633F6A}" type="presParOf" srcId="{11FE6DEF-36B6-4309-81CE-AE723DA9608E}" destId="{B6306EB2-D019-40A1-B597-AFD7A1815881}" srcOrd="1" destOrd="0" presId="urn:microsoft.com/office/officeart/2005/8/layout/hProcess4"/>
    <dgm:cxn modelId="{928FE3A0-7535-481E-A49E-64F66DCC31B4}" type="presParOf" srcId="{11FE6DEF-36B6-4309-81CE-AE723DA9608E}" destId="{180988A7-3806-46E6-B7A9-539AAB9DBA84}" srcOrd="2" destOrd="0" presId="urn:microsoft.com/office/officeart/2005/8/layout/hProcess4"/>
    <dgm:cxn modelId="{C0E94A6F-DDC2-4A66-BF94-056195C41618}" type="presParOf" srcId="{180988A7-3806-46E6-B7A9-539AAB9DBA84}" destId="{66F2A151-4FF1-45C2-970D-B7C701DC2CB9}" srcOrd="0" destOrd="0" presId="urn:microsoft.com/office/officeart/2005/8/layout/hProcess4"/>
    <dgm:cxn modelId="{E457203B-0CC1-4007-950A-E30CAC6CA86B}" type="presParOf" srcId="{66F2A151-4FF1-45C2-970D-B7C701DC2CB9}" destId="{E91D3C7C-C431-43F0-89B7-B94978C622F5}" srcOrd="0" destOrd="0" presId="urn:microsoft.com/office/officeart/2005/8/layout/hProcess4"/>
    <dgm:cxn modelId="{D3ECD09D-98E7-44A7-8C27-2905D7EE010E}" type="presParOf" srcId="{66F2A151-4FF1-45C2-970D-B7C701DC2CB9}" destId="{0E14D4E1-021B-4C18-9FD7-77BE03D247F4}" srcOrd="1" destOrd="0" presId="urn:microsoft.com/office/officeart/2005/8/layout/hProcess4"/>
    <dgm:cxn modelId="{C9948065-FE4F-43F1-9075-8EF56A8BA447}" type="presParOf" srcId="{66F2A151-4FF1-45C2-970D-B7C701DC2CB9}" destId="{F7501A02-97E2-48CF-8CDA-1DE9FD9FA0B8}" srcOrd="2" destOrd="0" presId="urn:microsoft.com/office/officeart/2005/8/layout/hProcess4"/>
    <dgm:cxn modelId="{2EED3D41-6CA2-4042-9AF9-E17B5D9F0DFC}" type="presParOf" srcId="{66F2A151-4FF1-45C2-970D-B7C701DC2CB9}" destId="{181F77D7-0355-477E-92E8-287C37CC5A20}" srcOrd="3" destOrd="0" presId="urn:microsoft.com/office/officeart/2005/8/layout/hProcess4"/>
    <dgm:cxn modelId="{1AC63C68-5CFA-4D17-8AB0-A948504AC8FA}" type="presParOf" srcId="{66F2A151-4FF1-45C2-970D-B7C701DC2CB9}" destId="{DEA9AE79-AC29-44BB-B265-D2FE81FE9593}" srcOrd="4" destOrd="0" presId="urn:microsoft.com/office/officeart/2005/8/layout/hProcess4"/>
    <dgm:cxn modelId="{0BC4FBE5-6528-45C8-9749-E6F915B6CCE3}" type="presParOf" srcId="{180988A7-3806-46E6-B7A9-539AAB9DBA84}" destId="{FBAA702D-5597-4E40-9502-E6C21D690CD4}" srcOrd="1" destOrd="0" presId="urn:microsoft.com/office/officeart/2005/8/layout/hProcess4"/>
    <dgm:cxn modelId="{5D3FD09E-A3AB-4626-B377-86DE98974794}" type="presParOf" srcId="{180988A7-3806-46E6-B7A9-539AAB9DBA84}" destId="{C9EBF65B-0DFF-4071-A6F8-9D586C06B5E6}" srcOrd="2" destOrd="0" presId="urn:microsoft.com/office/officeart/2005/8/layout/hProcess4"/>
    <dgm:cxn modelId="{6BEE3B50-B9AF-4E83-A6FB-B02E854B99D1}" type="presParOf" srcId="{C9EBF65B-0DFF-4071-A6F8-9D586C06B5E6}" destId="{AF59EB24-C1BB-402A-96D7-56F3B14FCF20}" srcOrd="0" destOrd="0" presId="urn:microsoft.com/office/officeart/2005/8/layout/hProcess4"/>
    <dgm:cxn modelId="{2857D5DE-C760-471E-959A-73ECF4F286C6}" type="presParOf" srcId="{C9EBF65B-0DFF-4071-A6F8-9D586C06B5E6}" destId="{DACD4652-CA82-42F4-B9FC-908A71FE4828}" srcOrd="1" destOrd="0" presId="urn:microsoft.com/office/officeart/2005/8/layout/hProcess4"/>
    <dgm:cxn modelId="{4732A202-4E1B-4985-9CBD-33476132BF89}" type="presParOf" srcId="{C9EBF65B-0DFF-4071-A6F8-9D586C06B5E6}" destId="{DC40487B-B8ED-4405-B1F1-089D991E497E}" srcOrd="2" destOrd="0" presId="urn:microsoft.com/office/officeart/2005/8/layout/hProcess4"/>
    <dgm:cxn modelId="{109111D6-E8E9-4908-840B-B64222F1EFE3}" type="presParOf" srcId="{C9EBF65B-0DFF-4071-A6F8-9D586C06B5E6}" destId="{2FAB5917-52A0-48AC-A1A8-06303FE9FF2A}" srcOrd="3" destOrd="0" presId="urn:microsoft.com/office/officeart/2005/8/layout/hProcess4"/>
    <dgm:cxn modelId="{876276A4-B7F7-4EBD-A81D-93C3C268E7AB}" type="presParOf" srcId="{C9EBF65B-0DFF-4071-A6F8-9D586C06B5E6}" destId="{2582E145-456D-4739-B02A-14E3A64D5A91}" srcOrd="4" destOrd="0" presId="urn:microsoft.com/office/officeart/2005/8/layout/hProcess4"/>
    <dgm:cxn modelId="{26CD43A5-6B83-487F-A900-AA168BA86908}" type="presParOf" srcId="{180988A7-3806-46E6-B7A9-539AAB9DBA84}" destId="{6839DDAE-765A-4919-865F-69176CE8E842}" srcOrd="3" destOrd="0" presId="urn:microsoft.com/office/officeart/2005/8/layout/hProcess4"/>
    <dgm:cxn modelId="{6B77DE0D-C757-468A-8008-2EBD0F383CA5}" type="presParOf" srcId="{180988A7-3806-46E6-B7A9-539AAB9DBA84}" destId="{175176A8-0CC9-4608-B4D9-C78410D18ACD}" srcOrd="4" destOrd="0" presId="urn:microsoft.com/office/officeart/2005/8/layout/hProcess4"/>
    <dgm:cxn modelId="{C3F1A169-5AB9-49C2-8ECC-30311B0ADF9B}" type="presParOf" srcId="{175176A8-0CC9-4608-B4D9-C78410D18ACD}" destId="{288583AF-8510-4CD7-BE54-B93C0EFE1C68}" srcOrd="0" destOrd="0" presId="urn:microsoft.com/office/officeart/2005/8/layout/hProcess4"/>
    <dgm:cxn modelId="{413971CD-D067-4892-A475-B38ABB48BC7C}" type="presParOf" srcId="{175176A8-0CC9-4608-B4D9-C78410D18ACD}" destId="{9F01A222-02B8-4CDB-9D08-1748413BD503}" srcOrd="1" destOrd="0" presId="urn:microsoft.com/office/officeart/2005/8/layout/hProcess4"/>
    <dgm:cxn modelId="{31FA0C40-718A-4911-8E67-7370CE442D47}" type="presParOf" srcId="{175176A8-0CC9-4608-B4D9-C78410D18ACD}" destId="{B141A4C9-C577-4E45-96AE-38603CCE54ED}" srcOrd="2" destOrd="0" presId="urn:microsoft.com/office/officeart/2005/8/layout/hProcess4"/>
    <dgm:cxn modelId="{4E08E085-A992-497E-88B6-D4197FEE7E79}" type="presParOf" srcId="{175176A8-0CC9-4608-B4D9-C78410D18ACD}" destId="{CE036C97-0A17-4D8E-B032-DA6F113F97A6}" srcOrd="3" destOrd="0" presId="urn:microsoft.com/office/officeart/2005/8/layout/hProcess4"/>
    <dgm:cxn modelId="{D9CFD8DE-8EF9-4382-B686-2C3EE2145B94}" type="presParOf" srcId="{175176A8-0CC9-4608-B4D9-C78410D18ACD}" destId="{40B1BDF5-DE14-4B27-AB16-5C2D3D77FC6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6E4FA5B-7F75-48B3-80DE-8AF29AD90470}" type="doc">
      <dgm:prSet loTypeId="urn:microsoft.com/office/officeart/2005/8/layout/vProcess5" loCatId="process" qsTypeId="urn:microsoft.com/office/officeart/2005/8/quickstyle/3d2#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E17FE3D-913E-49EE-A797-5A2128F5DC25}">
      <dgm:prSet phldrT="[Текст]" custT="1"/>
      <dgm:spPr>
        <a:solidFill>
          <a:srgbClr val="00B050">
            <a:alpha val="0"/>
          </a:srgbClr>
        </a:solidFill>
      </dgm:spPr>
      <dgm:t>
        <a:bodyPr/>
        <a:lstStyle/>
        <a:p>
          <a:r>
            <a:rPr lang="ru-RU" sz="1800" b="1" dirty="0">
              <a:effectLst/>
              <a:latin typeface="Times New Roman" pitchFamily="18" charset="0"/>
              <a:cs typeface="Times New Roman" pitchFamily="18" charset="0"/>
            </a:rPr>
            <a:t>Подпрограмма</a:t>
          </a:r>
          <a:endParaRPr lang="ru-RU" sz="1800" b="1" i="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70C1E974-273F-45AF-BA8B-57A148A68BDB}" type="parTrans" cxnId="{10889587-3162-4249-835A-DD5AC5B3032A}">
      <dgm:prSet/>
      <dgm:spPr/>
      <dgm:t>
        <a:bodyPr/>
        <a:lstStyle/>
        <a:p>
          <a:endParaRPr lang="ru-RU" sz="1400" b="1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FFBC9ED1-302A-49F7-85DA-C6C98DE4C166}" type="sibTrans" cxnId="{10889587-3162-4249-835A-DD5AC5B3032A}">
      <dgm:prSet/>
      <dgm:spPr/>
      <dgm:t>
        <a:bodyPr/>
        <a:lstStyle/>
        <a:p>
          <a:endParaRPr lang="ru-RU" sz="1400" b="1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B170B7B1-8F9D-4690-8372-EBF697372BEC}">
      <dgm:prSet phldrT="[Текст]" custT="1"/>
      <dgm:spPr>
        <a:solidFill>
          <a:srgbClr val="00B050">
            <a:alpha val="0"/>
          </a:srgbClr>
        </a:solidFill>
      </dgm:spPr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«Государственная политика в сфере экономического развития Иркутской области» на 2019 - 2024 годы</a:t>
          </a:r>
          <a:endParaRPr lang="ru-RU" sz="1800" b="1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261B58C5-7860-4FA6-A02E-680D4B7D4D9D}" type="parTrans" cxnId="{9C018D39-F3D0-48AA-AE80-174A0969E90A}">
      <dgm:prSet/>
      <dgm:spPr/>
      <dgm:t>
        <a:bodyPr/>
        <a:lstStyle/>
        <a:p>
          <a:endParaRPr lang="ru-RU" sz="1400" b="1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F59E2345-B774-4B09-ABA6-2099C719B32D}" type="sibTrans" cxnId="{9C018D39-F3D0-48AA-AE80-174A0969E90A}">
      <dgm:prSet/>
      <dgm:spPr/>
      <dgm:t>
        <a:bodyPr/>
        <a:lstStyle/>
        <a:p>
          <a:endParaRPr lang="ru-RU" sz="1400" b="1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74227CE4-AC5D-4ED9-A548-7B7111FCA064}">
      <dgm:prSet custT="1"/>
      <dgm:spPr>
        <a:solidFill>
          <a:srgbClr val="FF0000"/>
        </a:solidFill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Иркутской области </a:t>
          </a:r>
          <a:endParaRPr lang="ru-RU" sz="1800" b="1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1FB36D40-2153-43E1-9C05-C851CDF66BF8}" type="parTrans" cxnId="{89C7452A-4497-4881-91D5-91D4C7782699}">
      <dgm:prSet/>
      <dgm:spPr/>
      <dgm:t>
        <a:bodyPr/>
        <a:lstStyle/>
        <a:p>
          <a:endParaRPr lang="ru-RU" sz="1400" b="1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96EE2A5A-B0BC-469F-ACBB-98128A76D753}" type="sibTrans" cxnId="{89C7452A-4497-4881-91D5-91D4C7782699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ru-RU" sz="1400" b="1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EB325D88-13C4-4015-AA52-82162740FB6A}">
      <dgm:prSet custT="1"/>
      <dgm:spPr>
        <a:solidFill>
          <a:srgbClr val="FF0000"/>
        </a:solidFill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«Экономическое развитие и инновационная экономика» на 2019-2024 годы</a:t>
          </a:r>
          <a:endParaRPr lang="ru-RU" sz="1800" b="1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B6070A7-3C59-43FF-BDF5-6BA52A5BAE55}" type="parTrans" cxnId="{A682220B-EC8C-4C4A-B944-9BD1A95AD4B2}">
      <dgm:prSet/>
      <dgm:spPr/>
      <dgm:t>
        <a:bodyPr/>
        <a:lstStyle/>
        <a:p>
          <a:endParaRPr lang="ru-RU" sz="1400" b="1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316EFBD7-C598-411B-9D95-FFB7A077A4BA}" type="sibTrans" cxnId="{A682220B-EC8C-4C4A-B944-9BD1A95AD4B2}">
      <dgm:prSet/>
      <dgm:spPr/>
      <dgm:t>
        <a:bodyPr/>
        <a:lstStyle/>
        <a:p>
          <a:endParaRPr lang="ru-RU" sz="1400" b="1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38AB16CA-924E-4A5A-9783-349FCFB28BB7}" type="pres">
      <dgm:prSet presAssocID="{56E4FA5B-7F75-48B3-80DE-8AF29AD90470}" presName="outerComposite" presStyleCnt="0">
        <dgm:presLayoutVars>
          <dgm:chMax val="5"/>
          <dgm:dir/>
          <dgm:resizeHandles val="exact"/>
        </dgm:presLayoutVars>
      </dgm:prSet>
      <dgm:spPr/>
    </dgm:pt>
    <dgm:pt modelId="{23CB7B5E-1FE6-4719-9D72-98F1BDC0687A}" type="pres">
      <dgm:prSet presAssocID="{56E4FA5B-7F75-48B3-80DE-8AF29AD90470}" presName="dummyMaxCanvas" presStyleCnt="0">
        <dgm:presLayoutVars/>
      </dgm:prSet>
      <dgm:spPr/>
    </dgm:pt>
    <dgm:pt modelId="{58A03C9B-A608-4678-99C5-E141C2C5D408}" type="pres">
      <dgm:prSet presAssocID="{56E4FA5B-7F75-48B3-80DE-8AF29AD90470}" presName="TwoNodes_1" presStyleLbl="node1" presStyleIdx="0" presStyleCnt="2">
        <dgm:presLayoutVars>
          <dgm:bulletEnabled val="1"/>
        </dgm:presLayoutVars>
      </dgm:prSet>
      <dgm:spPr/>
    </dgm:pt>
    <dgm:pt modelId="{16BEA353-ED7C-4FE4-98D8-CFB59E29908F}" type="pres">
      <dgm:prSet presAssocID="{56E4FA5B-7F75-48B3-80DE-8AF29AD90470}" presName="TwoNodes_2" presStyleLbl="node1" presStyleIdx="1" presStyleCnt="2" custScaleY="122222" custLinFactNeighborX="-3199" custLinFactNeighborY="-11539">
        <dgm:presLayoutVars>
          <dgm:bulletEnabled val="1"/>
        </dgm:presLayoutVars>
      </dgm:prSet>
      <dgm:spPr/>
    </dgm:pt>
    <dgm:pt modelId="{B6C3F3AF-D449-43EF-A460-C4C9FF12816D}" type="pres">
      <dgm:prSet presAssocID="{56E4FA5B-7F75-48B3-80DE-8AF29AD90470}" presName="TwoConn_1-2" presStyleLbl="fgAccFollowNode1" presStyleIdx="0" presStyleCnt="1">
        <dgm:presLayoutVars>
          <dgm:bulletEnabled val="1"/>
        </dgm:presLayoutVars>
      </dgm:prSet>
      <dgm:spPr/>
    </dgm:pt>
    <dgm:pt modelId="{AFDA00DA-4790-4463-91F5-57270417F450}" type="pres">
      <dgm:prSet presAssocID="{56E4FA5B-7F75-48B3-80DE-8AF29AD90470}" presName="TwoNodes_1_text" presStyleLbl="node1" presStyleIdx="1" presStyleCnt="2">
        <dgm:presLayoutVars>
          <dgm:bulletEnabled val="1"/>
        </dgm:presLayoutVars>
      </dgm:prSet>
      <dgm:spPr/>
    </dgm:pt>
    <dgm:pt modelId="{51D59F36-3C71-46F7-A230-4A064C35DF5D}" type="pres">
      <dgm:prSet presAssocID="{56E4FA5B-7F75-48B3-80DE-8AF29AD90470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76CD6300-17FA-4AAF-AFD2-A8DDA0ABF8B3}" type="presOf" srcId="{B170B7B1-8F9D-4690-8372-EBF697372BEC}" destId="{16BEA353-ED7C-4FE4-98D8-CFB59E29908F}" srcOrd="0" destOrd="1" presId="urn:microsoft.com/office/officeart/2005/8/layout/vProcess5"/>
    <dgm:cxn modelId="{A682220B-EC8C-4C4A-B944-9BD1A95AD4B2}" srcId="{74227CE4-AC5D-4ED9-A548-7B7111FCA064}" destId="{EB325D88-13C4-4015-AA52-82162740FB6A}" srcOrd="0" destOrd="0" parTransId="{2B6070A7-3C59-43FF-BDF5-6BA52A5BAE55}" sibTransId="{316EFBD7-C598-411B-9D95-FFB7A077A4BA}"/>
    <dgm:cxn modelId="{D128CE1D-E344-4C9C-AEF5-E4B7DDCCB626}" type="presOf" srcId="{EB325D88-13C4-4015-AA52-82162740FB6A}" destId="{58A03C9B-A608-4678-99C5-E141C2C5D408}" srcOrd="0" destOrd="1" presId="urn:microsoft.com/office/officeart/2005/8/layout/vProcess5"/>
    <dgm:cxn modelId="{89C7452A-4497-4881-91D5-91D4C7782699}" srcId="{56E4FA5B-7F75-48B3-80DE-8AF29AD90470}" destId="{74227CE4-AC5D-4ED9-A548-7B7111FCA064}" srcOrd="0" destOrd="0" parTransId="{1FB36D40-2153-43E1-9C05-C851CDF66BF8}" sibTransId="{96EE2A5A-B0BC-469F-ACBB-98128A76D753}"/>
    <dgm:cxn modelId="{9C018D39-F3D0-48AA-AE80-174A0969E90A}" srcId="{7E17FE3D-913E-49EE-A797-5A2128F5DC25}" destId="{B170B7B1-8F9D-4690-8372-EBF697372BEC}" srcOrd="0" destOrd="0" parTransId="{261B58C5-7860-4FA6-A02E-680D4B7D4D9D}" sibTransId="{F59E2345-B774-4B09-ABA6-2099C719B32D}"/>
    <dgm:cxn modelId="{6A15DE49-D41D-41C1-AE67-8BD3BABE4C03}" type="presOf" srcId="{7E17FE3D-913E-49EE-A797-5A2128F5DC25}" destId="{16BEA353-ED7C-4FE4-98D8-CFB59E29908F}" srcOrd="0" destOrd="0" presId="urn:microsoft.com/office/officeart/2005/8/layout/vProcess5"/>
    <dgm:cxn modelId="{67CA227D-F98D-4BF9-9E78-478F2836BB58}" type="presOf" srcId="{EB325D88-13C4-4015-AA52-82162740FB6A}" destId="{AFDA00DA-4790-4463-91F5-57270417F450}" srcOrd="1" destOrd="1" presId="urn:microsoft.com/office/officeart/2005/8/layout/vProcess5"/>
    <dgm:cxn modelId="{99D0217F-B811-49FF-B9BB-C7615AAA1886}" type="presOf" srcId="{7E17FE3D-913E-49EE-A797-5A2128F5DC25}" destId="{51D59F36-3C71-46F7-A230-4A064C35DF5D}" srcOrd="1" destOrd="0" presId="urn:microsoft.com/office/officeart/2005/8/layout/vProcess5"/>
    <dgm:cxn modelId="{10889587-3162-4249-835A-DD5AC5B3032A}" srcId="{56E4FA5B-7F75-48B3-80DE-8AF29AD90470}" destId="{7E17FE3D-913E-49EE-A797-5A2128F5DC25}" srcOrd="1" destOrd="0" parTransId="{70C1E974-273F-45AF-BA8B-57A148A68BDB}" sibTransId="{FFBC9ED1-302A-49F7-85DA-C6C98DE4C166}"/>
    <dgm:cxn modelId="{53EB6F9B-779B-4989-90E6-2B95C6C99218}" type="presOf" srcId="{56E4FA5B-7F75-48B3-80DE-8AF29AD90470}" destId="{38AB16CA-924E-4A5A-9783-349FCFB28BB7}" srcOrd="0" destOrd="0" presId="urn:microsoft.com/office/officeart/2005/8/layout/vProcess5"/>
    <dgm:cxn modelId="{7B98B6AB-9BB3-44AC-AB7B-A670613B5244}" type="presOf" srcId="{B170B7B1-8F9D-4690-8372-EBF697372BEC}" destId="{51D59F36-3C71-46F7-A230-4A064C35DF5D}" srcOrd="1" destOrd="1" presId="urn:microsoft.com/office/officeart/2005/8/layout/vProcess5"/>
    <dgm:cxn modelId="{33BF95D2-A61E-461A-B0C6-4D78D3E71558}" type="presOf" srcId="{74227CE4-AC5D-4ED9-A548-7B7111FCA064}" destId="{58A03C9B-A608-4678-99C5-E141C2C5D408}" srcOrd="0" destOrd="0" presId="urn:microsoft.com/office/officeart/2005/8/layout/vProcess5"/>
    <dgm:cxn modelId="{D4C6CDE0-C71B-442E-950B-C21E42C2240B}" type="presOf" srcId="{96EE2A5A-B0BC-469F-ACBB-98128A76D753}" destId="{B6C3F3AF-D449-43EF-A460-C4C9FF12816D}" srcOrd="0" destOrd="0" presId="urn:microsoft.com/office/officeart/2005/8/layout/vProcess5"/>
    <dgm:cxn modelId="{DADC96F4-1088-477C-B6EE-0977FEEAFE44}" type="presOf" srcId="{74227CE4-AC5D-4ED9-A548-7B7111FCA064}" destId="{AFDA00DA-4790-4463-91F5-57270417F450}" srcOrd="1" destOrd="0" presId="urn:microsoft.com/office/officeart/2005/8/layout/vProcess5"/>
    <dgm:cxn modelId="{CFA935D1-9D4B-432F-949B-85B2E3D2939F}" type="presParOf" srcId="{38AB16CA-924E-4A5A-9783-349FCFB28BB7}" destId="{23CB7B5E-1FE6-4719-9D72-98F1BDC0687A}" srcOrd="0" destOrd="0" presId="urn:microsoft.com/office/officeart/2005/8/layout/vProcess5"/>
    <dgm:cxn modelId="{CCAE023B-3120-4EA5-A8F6-B81D3C545347}" type="presParOf" srcId="{38AB16CA-924E-4A5A-9783-349FCFB28BB7}" destId="{58A03C9B-A608-4678-99C5-E141C2C5D408}" srcOrd="1" destOrd="0" presId="urn:microsoft.com/office/officeart/2005/8/layout/vProcess5"/>
    <dgm:cxn modelId="{355F2AE8-DF0D-4051-8C8D-AC9B3FC4044B}" type="presParOf" srcId="{38AB16CA-924E-4A5A-9783-349FCFB28BB7}" destId="{16BEA353-ED7C-4FE4-98D8-CFB59E29908F}" srcOrd="2" destOrd="0" presId="urn:microsoft.com/office/officeart/2005/8/layout/vProcess5"/>
    <dgm:cxn modelId="{A61A9E75-08F3-48D6-AB6D-7CC62C16FD52}" type="presParOf" srcId="{38AB16CA-924E-4A5A-9783-349FCFB28BB7}" destId="{B6C3F3AF-D449-43EF-A460-C4C9FF12816D}" srcOrd="3" destOrd="0" presId="urn:microsoft.com/office/officeart/2005/8/layout/vProcess5"/>
    <dgm:cxn modelId="{6AE06093-E701-4D11-B3AE-4C32E2E3FE8B}" type="presParOf" srcId="{38AB16CA-924E-4A5A-9783-349FCFB28BB7}" destId="{AFDA00DA-4790-4463-91F5-57270417F450}" srcOrd="4" destOrd="0" presId="urn:microsoft.com/office/officeart/2005/8/layout/vProcess5"/>
    <dgm:cxn modelId="{19198DEB-90AC-4708-BCF8-DFE11A23A189}" type="presParOf" srcId="{38AB16CA-924E-4A5A-9783-349FCFB28BB7}" destId="{51D59F36-3C71-46F7-A230-4A064C35DF5D}" srcOrd="5" destOrd="0" presId="urn:microsoft.com/office/officeart/2005/8/layout/vProcess5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6E4FA5B-7F75-48B3-80DE-8AF29AD90470}" type="doc">
      <dgm:prSet loTypeId="urn:microsoft.com/office/officeart/2005/8/layout/vProcess5" loCatId="process" qsTypeId="urn:microsoft.com/office/officeart/2005/8/quickstyle/3d2#4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E17FE3D-913E-49EE-A797-5A2128F5DC25}">
      <dgm:prSet phldrT="[Текст]" custT="1"/>
      <dgm:spPr>
        <a:solidFill>
          <a:srgbClr val="00B050">
            <a:alpha val="0"/>
          </a:srgbClr>
        </a:solidFill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Подпрограмма</a:t>
          </a:r>
          <a:endParaRPr lang="ru-RU" sz="1800" b="1" i="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70C1E974-273F-45AF-BA8B-57A148A68BDB}" type="parTrans" cxnId="{10889587-3162-4249-835A-DD5AC5B3032A}">
      <dgm:prSet/>
      <dgm:spPr/>
      <dgm:t>
        <a:bodyPr/>
        <a:lstStyle/>
        <a:p>
          <a:endParaRPr lang="ru-RU" sz="1400" b="1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FFBC9ED1-302A-49F7-85DA-C6C98DE4C166}" type="sibTrans" cxnId="{10889587-3162-4249-835A-DD5AC5B3032A}">
      <dgm:prSet/>
      <dgm:spPr/>
      <dgm:t>
        <a:bodyPr/>
        <a:lstStyle/>
        <a:p>
          <a:endParaRPr lang="ru-RU" sz="1400" b="1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B170B7B1-8F9D-4690-8372-EBF697372BEC}">
      <dgm:prSet phldrT="[Текст]" custT="1"/>
      <dgm:spPr>
        <a:solidFill>
          <a:srgbClr val="00B050">
            <a:alpha val="0"/>
          </a:srgbClr>
        </a:solidFill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«Оказание финансовой поддержки муниципальным образованиям Иркутской области в сфере культуры и архивного дела» на 2019 – 2024 годы</a:t>
          </a:r>
          <a:endParaRPr lang="ru-RU" sz="1800" b="1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61B58C5-7860-4FA6-A02E-680D4B7D4D9D}" type="parTrans" cxnId="{9C018D39-F3D0-48AA-AE80-174A0969E90A}">
      <dgm:prSet/>
      <dgm:spPr/>
      <dgm:t>
        <a:bodyPr/>
        <a:lstStyle/>
        <a:p>
          <a:endParaRPr lang="ru-RU" sz="1400" b="1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F59E2345-B774-4B09-ABA6-2099C719B32D}" type="sibTrans" cxnId="{9C018D39-F3D0-48AA-AE80-174A0969E90A}">
      <dgm:prSet/>
      <dgm:spPr/>
      <dgm:t>
        <a:bodyPr/>
        <a:lstStyle/>
        <a:p>
          <a:endParaRPr lang="ru-RU" sz="1400" b="1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74227CE4-AC5D-4ED9-A548-7B7111FCA064}">
      <dgm:prSet custT="1"/>
      <dgm:spPr>
        <a:solidFill>
          <a:srgbClr val="00B050"/>
        </a:solidFill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Иркутской области</a:t>
          </a:r>
          <a:endParaRPr lang="ru-RU" sz="1800" b="1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1FB36D40-2153-43E1-9C05-C851CDF66BF8}" type="parTrans" cxnId="{89C7452A-4497-4881-91D5-91D4C7782699}">
      <dgm:prSet/>
      <dgm:spPr/>
      <dgm:t>
        <a:bodyPr/>
        <a:lstStyle/>
        <a:p>
          <a:endParaRPr lang="ru-RU" sz="1400" b="1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96EE2A5A-B0BC-469F-ACBB-98128A76D753}" type="sibTrans" cxnId="{89C7452A-4497-4881-91D5-91D4C7782699}">
      <dgm:prSet/>
      <dgm:spPr>
        <a:solidFill>
          <a:srgbClr val="00B050"/>
        </a:solidFill>
      </dgm:spPr>
      <dgm:t>
        <a:bodyPr/>
        <a:lstStyle/>
        <a:p>
          <a:endParaRPr lang="ru-RU" sz="1400" b="1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EB325D88-13C4-4015-AA52-82162740FB6A}">
      <dgm:prSet custT="1"/>
      <dgm:spPr>
        <a:solidFill>
          <a:srgbClr val="00B050"/>
        </a:solidFill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«Развитие культуры» на 2019 – 2024 годы</a:t>
          </a:r>
          <a:endParaRPr lang="ru-RU" sz="1800" b="1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B6070A7-3C59-43FF-BDF5-6BA52A5BAE55}" type="parTrans" cxnId="{A682220B-EC8C-4C4A-B944-9BD1A95AD4B2}">
      <dgm:prSet/>
      <dgm:spPr/>
      <dgm:t>
        <a:bodyPr/>
        <a:lstStyle/>
        <a:p>
          <a:endParaRPr lang="ru-RU" sz="1400" b="1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316EFBD7-C598-411B-9D95-FFB7A077A4BA}" type="sibTrans" cxnId="{A682220B-EC8C-4C4A-B944-9BD1A95AD4B2}">
      <dgm:prSet/>
      <dgm:spPr/>
      <dgm:t>
        <a:bodyPr/>
        <a:lstStyle/>
        <a:p>
          <a:endParaRPr lang="ru-RU" sz="1400" b="1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38AB16CA-924E-4A5A-9783-349FCFB28BB7}" type="pres">
      <dgm:prSet presAssocID="{56E4FA5B-7F75-48B3-80DE-8AF29AD90470}" presName="outerComposite" presStyleCnt="0">
        <dgm:presLayoutVars>
          <dgm:chMax val="5"/>
          <dgm:dir/>
          <dgm:resizeHandles val="exact"/>
        </dgm:presLayoutVars>
      </dgm:prSet>
      <dgm:spPr/>
    </dgm:pt>
    <dgm:pt modelId="{23CB7B5E-1FE6-4719-9D72-98F1BDC0687A}" type="pres">
      <dgm:prSet presAssocID="{56E4FA5B-7F75-48B3-80DE-8AF29AD90470}" presName="dummyMaxCanvas" presStyleCnt="0">
        <dgm:presLayoutVars/>
      </dgm:prSet>
      <dgm:spPr/>
    </dgm:pt>
    <dgm:pt modelId="{58A03C9B-A608-4678-99C5-E141C2C5D408}" type="pres">
      <dgm:prSet presAssocID="{56E4FA5B-7F75-48B3-80DE-8AF29AD90470}" presName="TwoNodes_1" presStyleLbl="node1" presStyleIdx="0" presStyleCnt="2" custScaleY="68583" custLinFactNeighborX="2064" custLinFactNeighborY="-11716">
        <dgm:presLayoutVars>
          <dgm:bulletEnabled val="1"/>
        </dgm:presLayoutVars>
      </dgm:prSet>
      <dgm:spPr/>
    </dgm:pt>
    <dgm:pt modelId="{16BEA353-ED7C-4FE4-98D8-CFB59E29908F}" type="pres">
      <dgm:prSet presAssocID="{56E4FA5B-7F75-48B3-80DE-8AF29AD90470}" presName="TwoNodes_2" presStyleLbl="node1" presStyleIdx="1" presStyleCnt="2" custLinFactNeighborX="-1135" custLinFactNeighborY="-48042">
        <dgm:presLayoutVars>
          <dgm:bulletEnabled val="1"/>
        </dgm:presLayoutVars>
      </dgm:prSet>
      <dgm:spPr/>
    </dgm:pt>
    <dgm:pt modelId="{B6C3F3AF-D449-43EF-A460-C4C9FF12816D}" type="pres">
      <dgm:prSet presAssocID="{56E4FA5B-7F75-48B3-80DE-8AF29AD90470}" presName="TwoConn_1-2" presStyleLbl="fgAccFollowNode1" presStyleIdx="0" presStyleCnt="1" custScaleX="91394" custScaleY="100000" custLinFactNeighborX="31905" custLinFactNeighborY="-34442">
        <dgm:presLayoutVars>
          <dgm:bulletEnabled val="1"/>
        </dgm:presLayoutVars>
      </dgm:prSet>
      <dgm:spPr/>
    </dgm:pt>
    <dgm:pt modelId="{AFDA00DA-4790-4463-91F5-57270417F450}" type="pres">
      <dgm:prSet presAssocID="{56E4FA5B-7F75-48B3-80DE-8AF29AD90470}" presName="TwoNodes_1_text" presStyleLbl="node1" presStyleIdx="1" presStyleCnt="2">
        <dgm:presLayoutVars>
          <dgm:bulletEnabled val="1"/>
        </dgm:presLayoutVars>
      </dgm:prSet>
      <dgm:spPr/>
    </dgm:pt>
    <dgm:pt modelId="{51D59F36-3C71-46F7-A230-4A064C35DF5D}" type="pres">
      <dgm:prSet presAssocID="{56E4FA5B-7F75-48B3-80DE-8AF29AD90470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AB40F700-3D24-4E8B-BD69-153B7AF7E0C0}" type="presOf" srcId="{EB325D88-13C4-4015-AA52-82162740FB6A}" destId="{AFDA00DA-4790-4463-91F5-57270417F450}" srcOrd="1" destOrd="1" presId="urn:microsoft.com/office/officeart/2005/8/layout/vProcess5"/>
    <dgm:cxn modelId="{289A1706-304E-4836-ABC5-659F7B04A272}" type="presOf" srcId="{B170B7B1-8F9D-4690-8372-EBF697372BEC}" destId="{51D59F36-3C71-46F7-A230-4A064C35DF5D}" srcOrd="1" destOrd="1" presId="urn:microsoft.com/office/officeart/2005/8/layout/vProcess5"/>
    <dgm:cxn modelId="{A682220B-EC8C-4C4A-B944-9BD1A95AD4B2}" srcId="{74227CE4-AC5D-4ED9-A548-7B7111FCA064}" destId="{EB325D88-13C4-4015-AA52-82162740FB6A}" srcOrd="0" destOrd="0" parTransId="{2B6070A7-3C59-43FF-BDF5-6BA52A5BAE55}" sibTransId="{316EFBD7-C598-411B-9D95-FFB7A077A4BA}"/>
    <dgm:cxn modelId="{F23E4C27-C70A-4F1E-893E-DDFD9DA4F856}" type="presOf" srcId="{B170B7B1-8F9D-4690-8372-EBF697372BEC}" destId="{16BEA353-ED7C-4FE4-98D8-CFB59E29908F}" srcOrd="0" destOrd="1" presId="urn:microsoft.com/office/officeart/2005/8/layout/vProcess5"/>
    <dgm:cxn modelId="{89C7452A-4497-4881-91D5-91D4C7782699}" srcId="{56E4FA5B-7F75-48B3-80DE-8AF29AD90470}" destId="{74227CE4-AC5D-4ED9-A548-7B7111FCA064}" srcOrd="0" destOrd="0" parTransId="{1FB36D40-2153-43E1-9C05-C851CDF66BF8}" sibTransId="{96EE2A5A-B0BC-469F-ACBB-98128A76D753}"/>
    <dgm:cxn modelId="{9C018D39-F3D0-48AA-AE80-174A0969E90A}" srcId="{7E17FE3D-913E-49EE-A797-5A2128F5DC25}" destId="{B170B7B1-8F9D-4690-8372-EBF697372BEC}" srcOrd="0" destOrd="0" parTransId="{261B58C5-7860-4FA6-A02E-680D4B7D4D9D}" sibTransId="{F59E2345-B774-4B09-ABA6-2099C719B32D}"/>
    <dgm:cxn modelId="{E1AF4161-7321-419A-BDBA-BCE53F9ABD72}" type="presOf" srcId="{EB325D88-13C4-4015-AA52-82162740FB6A}" destId="{58A03C9B-A608-4678-99C5-E141C2C5D408}" srcOrd="0" destOrd="1" presId="urn:microsoft.com/office/officeart/2005/8/layout/vProcess5"/>
    <dgm:cxn modelId="{10889587-3162-4249-835A-DD5AC5B3032A}" srcId="{56E4FA5B-7F75-48B3-80DE-8AF29AD90470}" destId="{7E17FE3D-913E-49EE-A797-5A2128F5DC25}" srcOrd="1" destOrd="0" parTransId="{70C1E974-273F-45AF-BA8B-57A148A68BDB}" sibTransId="{FFBC9ED1-302A-49F7-85DA-C6C98DE4C166}"/>
    <dgm:cxn modelId="{EAC8D695-8241-47C0-A1BB-2FB36DACCCB8}" type="presOf" srcId="{74227CE4-AC5D-4ED9-A548-7B7111FCA064}" destId="{AFDA00DA-4790-4463-91F5-57270417F450}" srcOrd="1" destOrd="0" presId="urn:microsoft.com/office/officeart/2005/8/layout/vProcess5"/>
    <dgm:cxn modelId="{7EEF31CD-5C71-4868-9B76-A90A674DBDBC}" type="presOf" srcId="{56E4FA5B-7F75-48B3-80DE-8AF29AD90470}" destId="{38AB16CA-924E-4A5A-9783-349FCFB28BB7}" srcOrd="0" destOrd="0" presId="urn:microsoft.com/office/officeart/2005/8/layout/vProcess5"/>
    <dgm:cxn modelId="{16F836D0-505C-48CC-A20D-73427169B03C}" type="presOf" srcId="{74227CE4-AC5D-4ED9-A548-7B7111FCA064}" destId="{58A03C9B-A608-4678-99C5-E141C2C5D408}" srcOrd="0" destOrd="0" presId="urn:microsoft.com/office/officeart/2005/8/layout/vProcess5"/>
    <dgm:cxn modelId="{FA8448D6-7876-4D0C-941B-2D9AF5E067C4}" type="presOf" srcId="{7E17FE3D-913E-49EE-A797-5A2128F5DC25}" destId="{16BEA353-ED7C-4FE4-98D8-CFB59E29908F}" srcOrd="0" destOrd="0" presId="urn:microsoft.com/office/officeart/2005/8/layout/vProcess5"/>
    <dgm:cxn modelId="{F62AD9FB-CA2B-494F-9AB4-072E82A3EF36}" type="presOf" srcId="{96EE2A5A-B0BC-469F-ACBB-98128A76D753}" destId="{B6C3F3AF-D449-43EF-A460-C4C9FF12816D}" srcOrd="0" destOrd="0" presId="urn:microsoft.com/office/officeart/2005/8/layout/vProcess5"/>
    <dgm:cxn modelId="{9B4CEBFF-308F-4A9A-9BBA-9EB726033936}" type="presOf" srcId="{7E17FE3D-913E-49EE-A797-5A2128F5DC25}" destId="{51D59F36-3C71-46F7-A230-4A064C35DF5D}" srcOrd="1" destOrd="0" presId="urn:microsoft.com/office/officeart/2005/8/layout/vProcess5"/>
    <dgm:cxn modelId="{ADA1005C-E2CB-4CD2-98C3-6AA2E7C42E3A}" type="presParOf" srcId="{38AB16CA-924E-4A5A-9783-349FCFB28BB7}" destId="{23CB7B5E-1FE6-4719-9D72-98F1BDC0687A}" srcOrd="0" destOrd="0" presId="urn:microsoft.com/office/officeart/2005/8/layout/vProcess5"/>
    <dgm:cxn modelId="{D0E9BFBE-4B8E-4AAC-8268-331D3B653513}" type="presParOf" srcId="{38AB16CA-924E-4A5A-9783-349FCFB28BB7}" destId="{58A03C9B-A608-4678-99C5-E141C2C5D408}" srcOrd="1" destOrd="0" presId="urn:microsoft.com/office/officeart/2005/8/layout/vProcess5"/>
    <dgm:cxn modelId="{C132743B-7FDB-4DE9-954E-2E03FCFC3686}" type="presParOf" srcId="{38AB16CA-924E-4A5A-9783-349FCFB28BB7}" destId="{16BEA353-ED7C-4FE4-98D8-CFB59E29908F}" srcOrd="2" destOrd="0" presId="urn:microsoft.com/office/officeart/2005/8/layout/vProcess5"/>
    <dgm:cxn modelId="{65AF4036-7327-4744-873F-292F6890BD8E}" type="presParOf" srcId="{38AB16CA-924E-4A5A-9783-349FCFB28BB7}" destId="{B6C3F3AF-D449-43EF-A460-C4C9FF12816D}" srcOrd="3" destOrd="0" presId="urn:microsoft.com/office/officeart/2005/8/layout/vProcess5"/>
    <dgm:cxn modelId="{536D41E1-6634-462D-BEC2-4AC6A2320C3B}" type="presParOf" srcId="{38AB16CA-924E-4A5A-9783-349FCFB28BB7}" destId="{AFDA00DA-4790-4463-91F5-57270417F450}" srcOrd="4" destOrd="0" presId="urn:microsoft.com/office/officeart/2005/8/layout/vProcess5"/>
    <dgm:cxn modelId="{1D6EF3E2-CEFC-4C22-B11D-9C47E86929D5}" type="presParOf" srcId="{38AB16CA-924E-4A5A-9783-349FCFB28BB7}" destId="{51D59F36-3C71-46F7-A230-4A064C35DF5D}" srcOrd="5" destOrd="0" presId="urn:microsoft.com/office/officeart/2005/8/layout/vProcess5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62B3A01-1787-4A9A-ACA3-3FC581C055DA}" type="doc">
      <dgm:prSet loTypeId="urn:microsoft.com/office/officeart/2005/8/layout/vList4#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2EC723C-5A4B-49AC-BE52-DA819FB68C44}">
      <dgm:prSet phldrT="[Текст]" custT="1"/>
      <dgm:spPr>
        <a:ln>
          <a:solidFill>
            <a:srgbClr val="663300"/>
          </a:solidFill>
        </a:ln>
      </dgm:spPr>
      <dgm:t>
        <a:bodyPr/>
        <a:lstStyle/>
        <a:p>
          <a:pPr algn="just"/>
          <a:r>
            <a:rPr lang="ru-RU" sz="1800" b="0" i="0" u="none" strike="noStrik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«Развитие дорожного хозяйства на территории Черемховского сельского поселения» на 2019-2024 годы</a:t>
          </a:r>
          <a:endParaRPr lang="ru-RU" sz="1800" b="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0412B1-8796-4422-AB5A-F2BD22730D9F}" type="parTrans" cxnId="{B446F421-514D-4F93-B4D5-0C673988BC57}">
      <dgm:prSet/>
      <dgm:spPr/>
      <dgm:t>
        <a:bodyPr/>
        <a:lstStyle/>
        <a:p>
          <a:endParaRPr lang="ru-RU"/>
        </a:p>
      </dgm:t>
    </dgm:pt>
    <dgm:pt modelId="{70802E7A-2C75-45E1-BEE9-5C6D0C6F07C5}" type="sibTrans" cxnId="{B446F421-514D-4F93-B4D5-0C673988BC57}">
      <dgm:prSet/>
      <dgm:spPr/>
      <dgm:t>
        <a:bodyPr/>
        <a:lstStyle/>
        <a:p>
          <a:endParaRPr lang="ru-RU"/>
        </a:p>
      </dgm:t>
    </dgm:pt>
    <dgm:pt modelId="{A506C1AC-DD0D-4365-8809-9571D03F3A99}">
      <dgm:prSet phldrT="[Текст]" custT="1"/>
      <dgm:spPr>
        <a:ln>
          <a:solidFill>
            <a:srgbClr val="663300"/>
          </a:solidFill>
        </a:ln>
      </dgm:spPr>
      <dgm:t>
        <a:bodyPr/>
        <a:lstStyle/>
        <a:p>
          <a:pPr algn="just"/>
          <a:r>
            <a:rPr lang="ru-RU" sz="1800" b="0" i="0" u="none" strike="noStrik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«Развитие культуры в Черемховском муниципальном образовании на период 2020– 2025 гг.»</a:t>
          </a:r>
          <a:endParaRPr lang="ru-RU" sz="1800" b="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BA65B4-44BC-42B6-9D0D-90ED850F195F}" type="parTrans" cxnId="{ACEBCA4C-219E-4B38-9261-1F5B5C1BD3FC}">
      <dgm:prSet/>
      <dgm:spPr/>
      <dgm:t>
        <a:bodyPr/>
        <a:lstStyle/>
        <a:p>
          <a:endParaRPr lang="ru-RU"/>
        </a:p>
      </dgm:t>
    </dgm:pt>
    <dgm:pt modelId="{4E2F8821-C803-4828-A96B-44866DFC742E}" type="sibTrans" cxnId="{ACEBCA4C-219E-4B38-9261-1F5B5C1BD3FC}">
      <dgm:prSet/>
      <dgm:spPr/>
      <dgm:t>
        <a:bodyPr/>
        <a:lstStyle/>
        <a:p>
          <a:endParaRPr lang="ru-RU"/>
        </a:p>
      </dgm:t>
    </dgm:pt>
    <dgm:pt modelId="{382F2C7E-CEB3-440E-8AF2-BEA7C37BD50E}">
      <dgm:prSet phldrT="[Текст]" custT="1"/>
      <dgm:spPr>
        <a:ln>
          <a:solidFill>
            <a:srgbClr val="663300"/>
          </a:solidFill>
        </a:ln>
      </dgm:spPr>
      <dgm:t>
        <a:bodyPr/>
        <a:lstStyle/>
        <a:p>
          <a:pPr algn="just"/>
          <a:r>
            <a:rPr lang="ru-RU" sz="1800" b="0" i="0" u="none" strike="noStrik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«Развитие жилищно-коммунального хозяйства на территории Черемховского сельского поселения» на 2019-2024 годы</a:t>
          </a:r>
          <a:endParaRPr lang="ru-RU" sz="1800" b="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C5CD27-C266-4D3C-BF12-EBD9D0DC83E2}" type="parTrans" cxnId="{8C9DB862-095D-48A9-966E-55A3FB610989}">
      <dgm:prSet/>
      <dgm:spPr/>
      <dgm:t>
        <a:bodyPr/>
        <a:lstStyle/>
        <a:p>
          <a:endParaRPr lang="ru-RU"/>
        </a:p>
      </dgm:t>
    </dgm:pt>
    <dgm:pt modelId="{C5E0FCD4-6BAE-4A7E-AF97-E62DDFD74E7C}" type="sibTrans" cxnId="{8C9DB862-095D-48A9-966E-55A3FB610989}">
      <dgm:prSet/>
      <dgm:spPr/>
      <dgm:t>
        <a:bodyPr/>
        <a:lstStyle/>
        <a:p>
          <a:endParaRPr lang="ru-RU"/>
        </a:p>
      </dgm:t>
    </dgm:pt>
    <dgm:pt modelId="{B6E19410-6CCF-4DA7-8AFC-5B96816ACF55}">
      <dgm:prSet phldrT="[Текст]" custT="1"/>
      <dgm:spPr>
        <a:ln>
          <a:solidFill>
            <a:srgbClr val="663300"/>
          </a:solidFill>
        </a:ln>
      </dgm:spPr>
      <dgm:t>
        <a:bodyPr/>
        <a:lstStyle/>
        <a:p>
          <a:pPr algn="just"/>
          <a:r>
            <a:rPr lang="ru-RU" sz="1800" b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«Обеспечение пожарной безопасности на территории Черемховского сельского поселения» на 2020-2025 годы</a:t>
          </a:r>
        </a:p>
      </dgm:t>
    </dgm:pt>
    <dgm:pt modelId="{46A54965-9172-4E4B-B786-02379017D7D6}" type="parTrans" cxnId="{BA5F0FB8-4DE7-438F-A190-1EAC028B6108}">
      <dgm:prSet/>
      <dgm:spPr/>
      <dgm:t>
        <a:bodyPr/>
        <a:lstStyle/>
        <a:p>
          <a:endParaRPr lang="ru-RU"/>
        </a:p>
      </dgm:t>
    </dgm:pt>
    <dgm:pt modelId="{ED8A8641-D753-4CFE-8EDF-634B79A889EE}" type="sibTrans" cxnId="{BA5F0FB8-4DE7-438F-A190-1EAC028B6108}">
      <dgm:prSet/>
      <dgm:spPr/>
      <dgm:t>
        <a:bodyPr/>
        <a:lstStyle/>
        <a:p>
          <a:endParaRPr lang="ru-RU"/>
        </a:p>
      </dgm:t>
    </dgm:pt>
    <dgm:pt modelId="{3BE68043-0156-483C-A905-EE2ED3472972}">
      <dgm:prSet phldrT="[Текст]" custT="1"/>
      <dgm:spPr>
        <a:ln>
          <a:solidFill>
            <a:srgbClr val="663300"/>
          </a:solidFill>
        </a:ln>
      </dgm:spPr>
      <dgm:t>
        <a:bodyPr/>
        <a:lstStyle/>
        <a:p>
          <a:pPr algn="just"/>
          <a:r>
            <a:rPr lang="ru-RU" sz="1800" b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«Развитие физической культуры в Черемховском сельском поселении» на 2020-2025 годы</a:t>
          </a:r>
        </a:p>
      </dgm:t>
    </dgm:pt>
    <dgm:pt modelId="{CB0DE6E3-40D6-4809-B0FA-609C4564985C}" type="parTrans" cxnId="{41CD5945-AFEE-45B4-AE45-08FCD980C4BE}">
      <dgm:prSet/>
      <dgm:spPr/>
      <dgm:t>
        <a:bodyPr/>
        <a:lstStyle/>
        <a:p>
          <a:endParaRPr lang="ru-RU"/>
        </a:p>
      </dgm:t>
    </dgm:pt>
    <dgm:pt modelId="{7CEF56CE-3848-43FB-B3D6-CA02D0F5568B}" type="sibTrans" cxnId="{41CD5945-AFEE-45B4-AE45-08FCD980C4BE}">
      <dgm:prSet/>
      <dgm:spPr/>
      <dgm:t>
        <a:bodyPr/>
        <a:lstStyle/>
        <a:p>
          <a:endParaRPr lang="ru-RU"/>
        </a:p>
      </dgm:t>
    </dgm:pt>
    <dgm:pt modelId="{1C6041B3-94E9-4A7D-9C70-3C8DDF6AED1B}" type="pres">
      <dgm:prSet presAssocID="{B62B3A01-1787-4A9A-ACA3-3FC581C055DA}" presName="linear" presStyleCnt="0">
        <dgm:presLayoutVars>
          <dgm:dir/>
          <dgm:resizeHandles val="exact"/>
        </dgm:presLayoutVars>
      </dgm:prSet>
      <dgm:spPr/>
    </dgm:pt>
    <dgm:pt modelId="{7D540697-623A-4831-A225-0820A8AC7D1D}" type="pres">
      <dgm:prSet presAssocID="{A2EC723C-5A4B-49AC-BE52-DA819FB68C44}" presName="comp" presStyleCnt="0"/>
      <dgm:spPr/>
    </dgm:pt>
    <dgm:pt modelId="{0863378F-387C-4DE2-9352-A393209D1FA6}" type="pres">
      <dgm:prSet presAssocID="{A2EC723C-5A4B-49AC-BE52-DA819FB68C44}" presName="box" presStyleLbl="node1" presStyleIdx="0" presStyleCnt="5" custLinFactNeighborX="-952"/>
      <dgm:spPr/>
    </dgm:pt>
    <dgm:pt modelId="{78E6AF95-0D98-4556-BF53-3810A15DB8B2}" type="pres">
      <dgm:prSet presAssocID="{A2EC723C-5A4B-49AC-BE52-DA819FB68C44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663300"/>
          </a:solidFill>
        </a:ln>
      </dgm:spPr>
    </dgm:pt>
    <dgm:pt modelId="{ADF9C308-A1DB-45A8-85A7-5D16D5FFF1DD}" type="pres">
      <dgm:prSet presAssocID="{A2EC723C-5A4B-49AC-BE52-DA819FB68C44}" presName="text" presStyleLbl="node1" presStyleIdx="0" presStyleCnt="5">
        <dgm:presLayoutVars>
          <dgm:bulletEnabled val="1"/>
        </dgm:presLayoutVars>
      </dgm:prSet>
      <dgm:spPr/>
    </dgm:pt>
    <dgm:pt modelId="{621A39A1-31D6-4B36-8452-767B516FCE4C}" type="pres">
      <dgm:prSet presAssocID="{70802E7A-2C75-45E1-BEE9-5C6D0C6F07C5}" presName="spacer" presStyleCnt="0"/>
      <dgm:spPr/>
    </dgm:pt>
    <dgm:pt modelId="{11FD71C3-F367-44B9-9B26-70417143095C}" type="pres">
      <dgm:prSet presAssocID="{382F2C7E-CEB3-440E-8AF2-BEA7C37BD50E}" presName="comp" presStyleCnt="0"/>
      <dgm:spPr/>
    </dgm:pt>
    <dgm:pt modelId="{CDDF627C-0559-4541-B8F1-498421567812}" type="pres">
      <dgm:prSet presAssocID="{382F2C7E-CEB3-440E-8AF2-BEA7C37BD50E}" presName="box" presStyleLbl="node1" presStyleIdx="1" presStyleCnt="5"/>
      <dgm:spPr/>
    </dgm:pt>
    <dgm:pt modelId="{A18A0102-553A-4B62-AD04-16F6EF8CD109}" type="pres">
      <dgm:prSet presAssocID="{382F2C7E-CEB3-440E-8AF2-BEA7C37BD50E}" presName="img" presStyleLbl="fgImgPlace1" presStyleIdx="1" presStyleCnt="5" custLinFactNeighborX="399" custLinFactNeighborY="38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9C446938-2E48-4395-83E1-2EFC2743C1B5}" type="pres">
      <dgm:prSet presAssocID="{382F2C7E-CEB3-440E-8AF2-BEA7C37BD50E}" presName="text" presStyleLbl="node1" presStyleIdx="1" presStyleCnt="5">
        <dgm:presLayoutVars>
          <dgm:bulletEnabled val="1"/>
        </dgm:presLayoutVars>
      </dgm:prSet>
      <dgm:spPr/>
    </dgm:pt>
    <dgm:pt modelId="{E0DF610F-F3CE-44D7-8708-34A11200F51F}" type="pres">
      <dgm:prSet presAssocID="{C5E0FCD4-6BAE-4A7E-AF97-E62DDFD74E7C}" presName="spacer" presStyleCnt="0"/>
      <dgm:spPr/>
    </dgm:pt>
    <dgm:pt modelId="{7E478970-AFD6-4DCA-B9FD-CCFC28BFAE1E}" type="pres">
      <dgm:prSet presAssocID="{A506C1AC-DD0D-4365-8809-9571D03F3A99}" presName="comp" presStyleCnt="0"/>
      <dgm:spPr/>
    </dgm:pt>
    <dgm:pt modelId="{D1F71510-9188-4E43-8DA1-9722C26D50E7}" type="pres">
      <dgm:prSet presAssocID="{A506C1AC-DD0D-4365-8809-9571D03F3A99}" presName="box" presStyleLbl="node1" presStyleIdx="2" presStyleCnt="5"/>
      <dgm:spPr/>
    </dgm:pt>
    <dgm:pt modelId="{E3013F29-0B04-4CA5-82AD-7F6C98D0123B}" type="pres">
      <dgm:prSet presAssocID="{A506C1AC-DD0D-4365-8809-9571D03F3A99}" presName="img" presStyleLbl="fgImgPlace1" presStyleIdx="2" presStyleCnt="5" custLinFactNeighborX="-4363" custLinFactNeighborY="5543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663300"/>
          </a:solidFill>
        </a:ln>
      </dgm:spPr>
    </dgm:pt>
    <dgm:pt modelId="{0DE14DC1-1271-4F94-A49C-7D4213AC3FAA}" type="pres">
      <dgm:prSet presAssocID="{A506C1AC-DD0D-4365-8809-9571D03F3A99}" presName="text" presStyleLbl="node1" presStyleIdx="2" presStyleCnt="5">
        <dgm:presLayoutVars>
          <dgm:bulletEnabled val="1"/>
        </dgm:presLayoutVars>
      </dgm:prSet>
      <dgm:spPr/>
    </dgm:pt>
    <dgm:pt modelId="{DB720567-1D90-4C02-B2C3-AD3E0BC8CF2C}" type="pres">
      <dgm:prSet presAssocID="{4E2F8821-C803-4828-A96B-44866DFC742E}" presName="spacer" presStyleCnt="0"/>
      <dgm:spPr/>
    </dgm:pt>
    <dgm:pt modelId="{96B4FC66-1A55-431A-8B03-1C751AAC4E68}" type="pres">
      <dgm:prSet presAssocID="{3BE68043-0156-483C-A905-EE2ED3472972}" presName="comp" presStyleCnt="0"/>
      <dgm:spPr/>
    </dgm:pt>
    <dgm:pt modelId="{DEBD59B1-72CA-49BB-BFE6-232C6E757291}" type="pres">
      <dgm:prSet presAssocID="{3BE68043-0156-483C-A905-EE2ED3472972}" presName="box" presStyleLbl="node1" presStyleIdx="3" presStyleCnt="5"/>
      <dgm:spPr/>
    </dgm:pt>
    <dgm:pt modelId="{219FD20A-F70D-4797-9C17-B4DDF4E3E7C5}" type="pres">
      <dgm:prSet presAssocID="{3BE68043-0156-483C-A905-EE2ED3472972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611648A-313C-4981-8276-1C5F04FD3B04}" type="pres">
      <dgm:prSet presAssocID="{3BE68043-0156-483C-A905-EE2ED3472972}" presName="text" presStyleLbl="node1" presStyleIdx="3" presStyleCnt="5">
        <dgm:presLayoutVars>
          <dgm:bulletEnabled val="1"/>
        </dgm:presLayoutVars>
      </dgm:prSet>
      <dgm:spPr/>
    </dgm:pt>
    <dgm:pt modelId="{69E66E0B-E1C4-4ECF-AA02-068B0A361410}" type="pres">
      <dgm:prSet presAssocID="{7CEF56CE-3848-43FB-B3D6-CA02D0F5568B}" presName="spacer" presStyleCnt="0"/>
      <dgm:spPr/>
    </dgm:pt>
    <dgm:pt modelId="{6D2DE481-B327-40E8-AC1A-4FCDD7D6040F}" type="pres">
      <dgm:prSet presAssocID="{B6E19410-6CCF-4DA7-8AFC-5B96816ACF55}" presName="comp" presStyleCnt="0"/>
      <dgm:spPr/>
    </dgm:pt>
    <dgm:pt modelId="{AD865742-20E2-4CD6-9796-0F1523D8D1AA}" type="pres">
      <dgm:prSet presAssocID="{B6E19410-6CCF-4DA7-8AFC-5B96816ACF55}" presName="box" presStyleLbl="node1" presStyleIdx="4" presStyleCnt="5"/>
      <dgm:spPr/>
    </dgm:pt>
    <dgm:pt modelId="{E23627DC-DE94-4EDB-A1CA-E6855EB5FF5B}" type="pres">
      <dgm:prSet presAssocID="{B6E19410-6CCF-4DA7-8AFC-5B96816ACF55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00D056F5-EDB0-4361-824D-CE6C9D329D6F}" type="pres">
      <dgm:prSet presAssocID="{B6E19410-6CCF-4DA7-8AFC-5B96816ACF55}" presName="text" presStyleLbl="node1" presStyleIdx="4" presStyleCnt="5">
        <dgm:presLayoutVars>
          <dgm:bulletEnabled val="1"/>
        </dgm:presLayoutVars>
      </dgm:prSet>
      <dgm:spPr/>
    </dgm:pt>
  </dgm:ptLst>
  <dgm:cxnLst>
    <dgm:cxn modelId="{E5DAE202-8512-44F2-94F7-A007D298ADDE}" type="presOf" srcId="{3BE68043-0156-483C-A905-EE2ED3472972}" destId="{DEBD59B1-72CA-49BB-BFE6-232C6E757291}" srcOrd="0" destOrd="0" presId="urn:microsoft.com/office/officeart/2005/8/layout/vList4#1"/>
    <dgm:cxn modelId="{CDB83017-45FA-4269-8696-4EE8E97F4510}" type="presOf" srcId="{3BE68043-0156-483C-A905-EE2ED3472972}" destId="{5611648A-313C-4981-8276-1C5F04FD3B04}" srcOrd="1" destOrd="0" presId="urn:microsoft.com/office/officeart/2005/8/layout/vList4#1"/>
    <dgm:cxn modelId="{B446F421-514D-4F93-B4D5-0C673988BC57}" srcId="{B62B3A01-1787-4A9A-ACA3-3FC581C055DA}" destId="{A2EC723C-5A4B-49AC-BE52-DA819FB68C44}" srcOrd="0" destOrd="0" parTransId="{BC0412B1-8796-4422-AB5A-F2BD22730D9F}" sibTransId="{70802E7A-2C75-45E1-BEE9-5C6D0C6F07C5}"/>
    <dgm:cxn modelId="{AC606023-DEC5-4C98-9DA0-5261843F156C}" type="presOf" srcId="{A506C1AC-DD0D-4365-8809-9571D03F3A99}" destId="{0DE14DC1-1271-4F94-A49C-7D4213AC3FAA}" srcOrd="1" destOrd="0" presId="urn:microsoft.com/office/officeart/2005/8/layout/vList4#1"/>
    <dgm:cxn modelId="{4935BC40-4CFE-437C-9595-E106D7EA16B9}" type="presOf" srcId="{A2EC723C-5A4B-49AC-BE52-DA819FB68C44}" destId="{0863378F-387C-4DE2-9352-A393209D1FA6}" srcOrd="0" destOrd="0" presId="urn:microsoft.com/office/officeart/2005/8/layout/vList4#1"/>
    <dgm:cxn modelId="{8C9DB862-095D-48A9-966E-55A3FB610989}" srcId="{B62B3A01-1787-4A9A-ACA3-3FC581C055DA}" destId="{382F2C7E-CEB3-440E-8AF2-BEA7C37BD50E}" srcOrd="1" destOrd="0" parTransId="{FEC5CD27-C266-4D3C-BF12-EBD9D0DC83E2}" sibTransId="{C5E0FCD4-6BAE-4A7E-AF97-E62DDFD74E7C}"/>
    <dgm:cxn modelId="{41CD5945-AFEE-45B4-AE45-08FCD980C4BE}" srcId="{B62B3A01-1787-4A9A-ACA3-3FC581C055DA}" destId="{3BE68043-0156-483C-A905-EE2ED3472972}" srcOrd="3" destOrd="0" parTransId="{CB0DE6E3-40D6-4809-B0FA-609C4564985C}" sibTransId="{7CEF56CE-3848-43FB-B3D6-CA02D0F5568B}"/>
    <dgm:cxn modelId="{ACEBCA4C-219E-4B38-9261-1F5B5C1BD3FC}" srcId="{B62B3A01-1787-4A9A-ACA3-3FC581C055DA}" destId="{A506C1AC-DD0D-4365-8809-9571D03F3A99}" srcOrd="2" destOrd="0" parTransId="{2BBA65B4-44BC-42B6-9D0D-90ED850F195F}" sibTransId="{4E2F8821-C803-4828-A96B-44866DFC742E}"/>
    <dgm:cxn modelId="{9158E584-6B61-428B-A820-921525AE8895}" type="presOf" srcId="{B6E19410-6CCF-4DA7-8AFC-5B96816ACF55}" destId="{00D056F5-EDB0-4361-824D-CE6C9D329D6F}" srcOrd="1" destOrd="0" presId="urn:microsoft.com/office/officeart/2005/8/layout/vList4#1"/>
    <dgm:cxn modelId="{72CB9296-8204-4712-88FB-B64FC152B5CC}" type="presOf" srcId="{B62B3A01-1787-4A9A-ACA3-3FC581C055DA}" destId="{1C6041B3-94E9-4A7D-9C70-3C8DDF6AED1B}" srcOrd="0" destOrd="0" presId="urn:microsoft.com/office/officeart/2005/8/layout/vList4#1"/>
    <dgm:cxn modelId="{DF6017A8-5733-46FB-A0CF-808A82671428}" type="presOf" srcId="{382F2C7E-CEB3-440E-8AF2-BEA7C37BD50E}" destId="{CDDF627C-0559-4541-B8F1-498421567812}" srcOrd="0" destOrd="0" presId="urn:microsoft.com/office/officeart/2005/8/layout/vList4#1"/>
    <dgm:cxn modelId="{69DCA8AA-DB01-4C2E-8C12-674402C02BCA}" type="presOf" srcId="{B6E19410-6CCF-4DA7-8AFC-5B96816ACF55}" destId="{AD865742-20E2-4CD6-9796-0F1523D8D1AA}" srcOrd="0" destOrd="0" presId="urn:microsoft.com/office/officeart/2005/8/layout/vList4#1"/>
    <dgm:cxn modelId="{BA5F0FB8-4DE7-438F-A190-1EAC028B6108}" srcId="{B62B3A01-1787-4A9A-ACA3-3FC581C055DA}" destId="{B6E19410-6CCF-4DA7-8AFC-5B96816ACF55}" srcOrd="4" destOrd="0" parTransId="{46A54965-9172-4E4B-B786-02379017D7D6}" sibTransId="{ED8A8641-D753-4CFE-8EDF-634B79A889EE}"/>
    <dgm:cxn modelId="{4EFBE4BD-2EF9-4E3C-897B-3D9F087E2810}" type="presOf" srcId="{382F2C7E-CEB3-440E-8AF2-BEA7C37BD50E}" destId="{9C446938-2E48-4395-83E1-2EFC2743C1B5}" srcOrd="1" destOrd="0" presId="urn:microsoft.com/office/officeart/2005/8/layout/vList4#1"/>
    <dgm:cxn modelId="{D509B5D7-0350-4F41-A629-011AB8C70ACF}" type="presOf" srcId="{A506C1AC-DD0D-4365-8809-9571D03F3A99}" destId="{D1F71510-9188-4E43-8DA1-9722C26D50E7}" srcOrd="0" destOrd="0" presId="urn:microsoft.com/office/officeart/2005/8/layout/vList4#1"/>
    <dgm:cxn modelId="{288458E2-ECB6-419F-86A4-ACCA87CB99AC}" type="presOf" srcId="{A2EC723C-5A4B-49AC-BE52-DA819FB68C44}" destId="{ADF9C308-A1DB-45A8-85A7-5D16D5FFF1DD}" srcOrd="1" destOrd="0" presId="urn:microsoft.com/office/officeart/2005/8/layout/vList4#1"/>
    <dgm:cxn modelId="{83C2FB3A-1A29-43F6-905A-107A03409B8C}" type="presParOf" srcId="{1C6041B3-94E9-4A7D-9C70-3C8DDF6AED1B}" destId="{7D540697-623A-4831-A225-0820A8AC7D1D}" srcOrd="0" destOrd="0" presId="urn:microsoft.com/office/officeart/2005/8/layout/vList4#1"/>
    <dgm:cxn modelId="{57A53B01-8826-4CA8-9D46-09F52B6D720B}" type="presParOf" srcId="{7D540697-623A-4831-A225-0820A8AC7D1D}" destId="{0863378F-387C-4DE2-9352-A393209D1FA6}" srcOrd="0" destOrd="0" presId="urn:microsoft.com/office/officeart/2005/8/layout/vList4#1"/>
    <dgm:cxn modelId="{C817CECC-6B26-42E2-83AB-1FB9421AB577}" type="presParOf" srcId="{7D540697-623A-4831-A225-0820A8AC7D1D}" destId="{78E6AF95-0D98-4556-BF53-3810A15DB8B2}" srcOrd="1" destOrd="0" presId="urn:microsoft.com/office/officeart/2005/8/layout/vList4#1"/>
    <dgm:cxn modelId="{1BD150E8-6CA0-490A-8F55-678C1F17C226}" type="presParOf" srcId="{7D540697-623A-4831-A225-0820A8AC7D1D}" destId="{ADF9C308-A1DB-45A8-85A7-5D16D5FFF1DD}" srcOrd="2" destOrd="0" presId="urn:microsoft.com/office/officeart/2005/8/layout/vList4#1"/>
    <dgm:cxn modelId="{FECDDC09-B556-437B-BD68-76F5C292C943}" type="presParOf" srcId="{1C6041B3-94E9-4A7D-9C70-3C8DDF6AED1B}" destId="{621A39A1-31D6-4B36-8452-767B516FCE4C}" srcOrd="1" destOrd="0" presId="urn:microsoft.com/office/officeart/2005/8/layout/vList4#1"/>
    <dgm:cxn modelId="{E54C4DB2-D4ED-4CF6-A5CF-DC4235F449C7}" type="presParOf" srcId="{1C6041B3-94E9-4A7D-9C70-3C8DDF6AED1B}" destId="{11FD71C3-F367-44B9-9B26-70417143095C}" srcOrd="2" destOrd="0" presId="urn:microsoft.com/office/officeart/2005/8/layout/vList4#1"/>
    <dgm:cxn modelId="{FB3D821B-68E4-4B58-95BB-FC4768BA9384}" type="presParOf" srcId="{11FD71C3-F367-44B9-9B26-70417143095C}" destId="{CDDF627C-0559-4541-B8F1-498421567812}" srcOrd="0" destOrd="0" presId="urn:microsoft.com/office/officeart/2005/8/layout/vList4#1"/>
    <dgm:cxn modelId="{95BA648A-86CC-4B5E-B819-E8063A9407E9}" type="presParOf" srcId="{11FD71C3-F367-44B9-9B26-70417143095C}" destId="{A18A0102-553A-4B62-AD04-16F6EF8CD109}" srcOrd="1" destOrd="0" presId="urn:microsoft.com/office/officeart/2005/8/layout/vList4#1"/>
    <dgm:cxn modelId="{C0B81964-113C-4727-923C-3F2E1D16CF40}" type="presParOf" srcId="{11FD71C3-F367-44B9-9B26-70417143095C}" destId="{9C446938-2E48-4395-83E1-2EFC2743C1B5}" srcOrd="2" destOrd="0" presId="urn:microsoft.com/office/officeart/2005/8/layout/vList4#1"/>
    <dgm:cxn modelId="{066C0C75-8D51-4BA5-BAF9-F913B98D3C27}" type="presParOf" srcId="{1C6041B3-94E9-4A7D-9C70-3C8DDF6AED1B}" destId="{E0DF610F-F3CE-44D7-8708-34A11200F51F}" srcOrd="3" destOrd="0" presId="urn:microsoft.com/office/officeart/2005/8/layout/vList4#1"/>
    <dgm:cxn modelId="{F780DA60-416C-48AD-9195-FBC885B75FAC}" type="presParOf" srcId="{1C6041B3-94E9-4A7D-9C70-3C8DDF6AED1B}" destId="{7E478970-AFD6-4DCA-B9FD-CCFC28BFAE1E}" srcOrd="4" destOrd="0" presId="urn:microsoft.com/office/officeart/2005/8/layout/vList4#1"/>
    <dgm:cxn modelId="{C68AA7CE-8102-458D-B009-A05BE8A7831E}" type="presParOf" srcId="{7E478970-AFD6-4DCA-B9FD-CCFC28BFAE1E}" destId="{D1F71510-9188-4E43-8DA1-9722C26D50E7}" srcOrd="0" destOrd="0" presId="urn:microsoft.com/office/officeart/2005/8/layout/vList4#1"/>
    <dgm:cxn modelId="{02363D67-D113-408B-AFB7-DF4E9F37D573}" type="presParOf" srcId="{7E478970-AFD6-4DCA-B9FD-CCFC28BFAE1E}" destId="{E3013F29-0B04-4CA5-82AD-7F6C98D0123B}" srcOrd="1" destOrd="0" presId="urn:microsoft.com/office/officeart/2005/8/layout/vList4#1"/>
    <dgm:cxn modelId="{82827EC9-FBB8-4092-9304-E1858870BA69}" type="presParOf" srcId="{7E478970-AFD6-4DCA-B9FD-CCFC28BFAE1E}" destId="{0DE14DC1-1271-4F94-A49C-7D4213AC3FAA}" srcOrd="2" destOrd="0" presId="urn:microsoft.com/office/officeart/2005/8/layout/vList4#1"/>
    <dgm:cxn modelId="{9297CCD7-AD68-4C3D-BA71-F222B4387431}" type="presParOf" srcId="{1C6041B3-94E9-4A7D-9C70-3C8DDF6AED1B}" destId="{DB720567-1D90-4C02-B2C3-AD3E0BC8CF2C}" srcOrd="5" destOrd="0" presId="urn:microsoft.com/office/officeart/2005/8/layout/vList4#1"/>
    <dgm:cxn modelId="{0F384513-B528-41B9-B210-E644C9FAF1F4}" type="presParOf" srcId="{1C6041B3-94E9-4A7D-9C70-3C8DDF6AED1B}" destId="{96B4FC66-1A55-431A-8B03-1C751AAC4E68}" srcOrd="6" destOrd="0" presId="urn:microsoft.com/office/officeart/2005/8/layout/vList4#1"/>
    <dgm:cxn modelId="{12474658-24D4-4AF2-A0D7-E1CEC2FAB921}" type="presParOf" srcId="{96B4FC66-1A55-431A-8B03-1C751AAC4E68}" destId="{DEBD59B1-72CA-49BB-BFE6-232C6E757291}" srcOrd="0" destOrd="0" presId="urn:microsoft.com/office/officeart/2005/8/layout/vList4#1"/>
    <dgm:cxn modelId="{27861D31-81E6-46B5-9F47-6C42CD98E201}" type="presParOf" srcId="{96B4FC66-1A55-431A-8B03-1C751AAC4E68}" destId="{219FD20A-F70D-4797-9C17-B4DDF4E3E7C5}" srcOrd="1" destOrd="0" presId="urn:microsoft.com/office/officeart/2005/8/layout/vList4#1"/>
    <dgm:cxn modelId="{0A8A286B-795D-4D61-A2D9-B42D01CEE1A6}" type="presParOf" srcId="{96B4FC66-1A55-431A-8B03-1C751AAC4E68}" destId="{5611648A-313C-4981-8276-1C5F04FD3B04}" srcOrd="2" destOrd="0" presId="urn:microsoft.com/office/officeart/2005/8/layout/vList4#1"/>
    <dgm:cxn modelId="{0029DBD8-98BB-47BD-AFF2-FF45C4DEEB51}" type="presParOf" srcId="{1C6041B3-94E9-4A7D-9C70-3C8DDF6AED1B}" destId="{69E66E0B-E1C4-4ECF-AA02-068B0A361410}" srcOrd="7" destOrd="0" presId="urn:microsoft.com/office/officeart/2005/8/layout/vList4#1"/>
    <dgm:cxn modelId="{B991A9D0-AF9B-4A6C-9850-91F70D08CF89}" type="presParOf" srcId="{1C6041B3-94E9-4A7D-9C70-3C8DDF6AED1B}" destId="{6D2DE481-B327-40E8-AC1A-4FCDD7D6040F}" srcOrd="8" destOrd="0" presId="urn:microsoft.com/office/officeart/2005/8/layout/vList4#1"/>
    <dgm:cxn modelId="{22736F38-2B35-408A-A867-B15CAB41DCB9}" type="presParOf" srcId="{6D2DE481-B327-40E8-AC1A-4FCDD7D6040F}" destId="{AD865742-20E2-4CD6-9796-0F1523D8D1AA}" srcOrd="0" destOrd="0" presId="urn:microsoft.com/office/officeart/2005/8/layout/vList4#1"/>
    <dgm:cxn modelId="{BAB69AC4-9850-4A31-A8EB-CB2F0482CC5C}" type="presParOf" srcId="{6D2DE481-B327-40E8-AC1A-4FCDD7D6040F}" destId="{E23627DC-DE94-4EDB-A1CA-E6855EB5FF5B}" srcOrd="1" destOrd="0" presId="urn:microsoft.com/office/officeart/2005/8/layout/vList4#1"/>
    <dgm:cxn modelId="{4066D073-345B-4A6B-89F0-018F377F1162}" type="presParOf" srcId="{6D2DE481-B327-40E8-AC1A-4FCDD7D6040F}" destId="{00D056F5-EDB0-4361-824D-CE6C9D329D6F}" srcOrd="2" destOrd="0" presId="urn:microsoft.com/office/officeart/2005/8/layout/vList4#1"/>
  </dgm:cxnLst>
  <dgm:bg/>
  <dgm:whole>
    <a:ln>
      <a:solidFill>
        <a:srgbClr val="6633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29C6A3-4723-4369-9939-FEB72B9FCD96}" type="doc">
      <dgm:prSet loTypeId="urn:microsoft.com/office/officeart/2005/8/layout/list1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23849264-CDF0-4F78-9B11-6651F1DFEC3A}">
      <dgm:prSet phldrT="[Текст]" custT="1"/>
      <dgm:spPr>
        <a:xfrm>
          <a:off x="407196" y="63888"/>
          <a:ext cx="5700752" cy="383760"/>
        </a:xfrm>
        <a:prstGeom prst="roundRect">
          <a:avLst/>
        </a:prstGeom>
        <a:solidFill>
          <a:srgbClr val="2FB0B3"/>
        </a:solidFill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2400" b="1" i="1">
              <a:latin typeface="Times New Roman" pitchFamily="18" charset="0"/>
              <a:ea typeface="+mn-ea"/>
              <a:cs typeface="Times New Roman" pitchFamily="18" charset="0"/>
            </a:rPr>
            <a:t>учреждения образования</a:t>
          </a:r>
          <a:endParaRPr lang="ru-RU" sz="240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39A14A7-2974-4D37-9C6B-2586888A8EFF}" type="parTrans" cxnId="{D26D5A7A-0632-498F-BF20-D5EAE7E65266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0D249E30-2CF8-489B-8ACF-36E6DF8D65AB}" type="sibTrans" cxnId="{D26D5A7A-0632-498F-BF20-D5EAE7E65266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03A8CAF2-161F-414F-824B-73FEDE2478EA}">
      <dgm:prSet phldrT="[Текст]" custT="1"/>
      <dgm:spPr>
        <a:xfrm>
          <a:off x="0" y="255768"/>
          <a:ext cx="8143932" cy="1842750"/>
        </a:xfrm>
        <a:prstGeom prst="rect">
          <a:avLst/>
        </a:prstGeom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1. МКОУ СОШ с. </a:t>
          </a:r>
          <a:r>
            <a:rPr lang="ru-RU" sz="1600" dirty="0" err="1">
              <a:latin typeface="Times New Roman" pitchFamily="18" charset="0"/>
              <a:ea typeface="+mn-ea"/>
              <a:cs typeface="Times New Roman" pitchFamily="18" charset="0"/>
            </a:rPr>
            <a:t>Рысево</a:t>
          </a:r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, включая обучение детей начального звена: д. </a:t>
          </a:r>
          <a:r>
            <a:rPr lang="ru-RU" sz="1600" dirty="0" err="1">
              <a:latin typeface="Times New Roman" pitchFamily="18" charset="0"/>
              <a:ea typeface="+mn-ea"/>
              <a:cs typeface="Times New Roman" pitchFamily="18" charset="0"/>
            </a:rPr>
            <a:t>Кирзавод</a:t>
          </a:r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, </a:t>
          </a:r>
          <a:r>
            <a:rPr lang="ru-RU" sz="1600" dirty="0" err="1">
              <a:latin typeface="Times New Roman" pitchFamily="18" charset="0"/>
              <a:ea typeface="+mn-ea"/>
              <a:cs typeface="Times New Roman" pitchFamily="18" charset="0"/>
            </a:rPr>
            <a:t>д.Поздеева</a:t>
          </a:r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, </a:t>
          </a:r>
          <a:r>
            <a:rPr lang="ru-RU" sz="1600" dirty="0" err="1">
              <a:latin typeface="Times New Roman" pitchFamily="18" charset="0"/>
              <a:ea typeface="+mn-ea"/>
              <a:cs typeface="Times New Roman" pitchFamily="18" charset="0"/>
            </a:rPr>
            <a:t>з</a:t>
          </a:r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. </a:t>
          </a:r>
          <a:r>
            <a:rPr lang="ru-RU" sz="1600" dirty="0" err="1">
              <a:latin typeface="Times New Roman" pitchFamily="18" charset="0"/>
              <a:ea typeface="+mn-ea"/>
              <a:cs typeface="Times New Roman" pitchFamily="18" charset="0"/>
            </a:rPr>
            <a:t>Чемодариха</a:t>
          </a:r>
          <a:endParaRPr lang="ru-RU" sz="160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C099F63-9308-4DB7-8CC8-FCD3324942F6}" type="parTrans" cxnId="{03D41BA2-6558-49C5-AB48-317C0898CBC4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110DAF9C-8684-4ABA-AA6C-68E547A11021}" type="sibTrans" cxnId="{03D41BA2-6558-49C5-AB48-317C0898CBC4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E3F86C5F-CAF5-48A8-815D-C23CDA1F4909}">
      <dgm:prSet phldrT="[Текст]" custT="1"/>
      <dgm:spPr>
        <a:xfrm>
          <a:off x="407196" y="2168718"/>
          <a:ext cx="5700752" cy="383760"/>
        </a:xfrm>
        <a:prstGeom prst="roundRect">
          <a:avLst/>
        </a:prstGeom>
        <a:solidFill>
          <a:srgbClr val="2FB0B3"/>
        </a:solidFill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2400" b="1" i="1">
              <a:latin typeface="Times New Roman" pitchFamily="18" charset="0"/>
              <a:ea typeface="+mn-ea"/>
              <a:cs typeface="Times New Roman" pitchFamily="18" charset="0"/>
            </a:rPr>
            <a:t>учреждения здравоохранения</a:t>
          </a:r>
          <a:endParaRPr lang="ru-RU" sz="240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0B6D8107-FEDF-4D70-B2FB-903945FF303B}" type="parTrans" cxnId="{CFD6AFA1-9252-4168-9BFD-3EAF20BE847D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02FF7FE1-0469-408E-85F4-AEB63B927269}" type="sibTrans" cxnId="{CFD6AFA1-9252-4168-9BFD-3EAF20BE847D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34F98F75-97C7-4F5C-A344-E9438E92B60F}">
      <dgm:prSet phldrT="[Текст]" custT="1"/>
      <dgm:spPr>
        <a:xfrm>
          <a:off x="0" y="2360598"/>
          <a:ext cx="8143932" cy="1842750"/>
        </a:xfrm>
        <a:prstGeom prst="rect">
          <a:avLst/>
        </a:prstGeom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1. Амбулатория  с. </a:t>
          </a:r>
          <a:r>
            <a:rPr lang="ru-RU" sz="1600" dirty="0" err="1">
              <a:latin typeface="Times New Roman" pitchFamily="18" charset="0"/>
              <a:ea typeface="+mn-ea"/>
              <a:cs typeface="Times New Roman" pitchFamily="18" charset="0"/>
            </a:rPr>
            <a:t>Рысево</a:t>
          </a:r>
          <a:endParaRPr lang="ru-RU" sz="160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A7A92B2-109A-4456-A419-449C4F6F749A}" type="parTrans" cxnId="{96F96081-6780-4ED9-BF09-8CB6B8A2D09D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9390FEFD-4E2F-421C-995E-3115C2DEC84A}" type="sibTrans" cxnId="{96F96081-6780-4ED9-BF09-8CB6B8A2D09D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CFCFADD5-9228-4E36-B85B-1591E4473808}">
      <dgm:prSet phldrT="[Текст]" custT="1"/>
      <dgm:spPr>
        <a:xfrm>
          <a:off x="0" y="2360598"/>
          <a:ext cx="8143932" cy="1842750"/>
        </a:xfrm>
        <a:prstGeom prst="rect">
          <a:avLst/>
        </a:prstGeom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2. ФАП </a:t>
          </a:r>
          <a:r>
            <a:rPr lang="ru-RU" sz="1600" dirty="0" err="1">
              <a:latin typeface="Times New Roman" pitchFamily="18" charset="0"/>
              <a:ea typeface="+mn-ea"/>
              <a:cs typeface="Times New Roman" pitchFamily="18" charset="0"/>
            </a:rPr>
            <a:t>д.Кирзавод</a:t>
          </a:r>
          <a:endParaRPr lang="ru-RU" sz="160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C6DE6F7D-DCAB-4474-BA41-F6472D749F02}" type="parTrans" cxnId="{F972DD4F-346F-4D5D-A1F5-6464E6067E94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1CCB920C-686B-4E61-A892-629C4423FAB4}" type="sibTrans" cxnId="{F972DD4F-346F-4D5D-A1F5-6464E6067E94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97E9305D-5029-4198-BB62-98F02DB05DB1}">
      <dgm:prSet phldrT="[Текст]" custT="1"/>
      <dgm:spPr>
        <a:xfrm>
          <a:off x="407196" y="4273548"/>
          <a:ext cx="5700752" cy="383760"/>
        </a:xfrm>
        <a:prstGeom prst="roundRect">
          <a:avLst/>
        </a:prstGeom>
        <a:solidFill>
          <a:srgbClr val="2FB0B3"/>
        </a:solidFill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2400" b="1" i="1">
              <a:latin typeface="Times New Roman" pitchFamily="18" charset="0"/>
              <a:ea typeface="+mn-ea"/>
              <a:cs typeface="Times New Roman" pitchFamily="18" charset="0"/>
            </a:rPr>
            <a:t>учреждения культуры</a:t>
          </a:r>
          <a:endParaRPr lang="ru-RU" sz="240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810A15E-54BB-4529-9AD0-CD29DEEEB71F}" type="parTrans" cxnId="{BBA7587C-894E-4693-836C-ECE4C315BDCE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AF279C6A-F8DE-48C8-AB80-1F7F688AEA75}" type="sibTrans" cxnId="{BBA7587C-894E-4693-836C-ECE4C315BDCE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231921CB-3EA0-4872-943C-FC972C1BC27A}">
      <dgm:prSet phldrT="[Текст]" custT="1"/>
      <dgm:spPr>
        <a:xfrm>
          <a:off x="0" y="4465428"/>
          <a:ext cx="8143932" cy="1310400"/>
        </a:xfrm>
        <a:prstGeom prst="rect">
          <a:avLst/>
        </a:prstGeom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1. МКУ «КСЦ ЧСП» (включая клуб д. Старый </a:t>
          </a:r>
          <a:r>
            <a:rPr lang="ru-RU" sz="1600" dirty="0" err="1">
              <a:latin typeface="Times New Roman" pitchFamily="18" charset="0"/>
              <a:ea typeface="+mn-ea"/>
              <a:cs typeface="Times New Roman" pitchFamily="18" charset="0"/>
            </a:rPr>
            <a:t>Кутугун</a:t>
          </a:r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, спортивный центр </a:t>
          </a:r>
          <a:r>
            <a:rPr lang="ru-RU" sz="1600" dirty="0" err="1">
              <a:latin typeface="Times New Roman" pitchFamily="18" charset="0"/>
              <a:ea typeface="+mn-ea"/>
              <a:cs typeface="Times New Roman" pitchFamily="18" charset="0"/>
            </a:rPr>
            <a:t>с.Рысево</a:t>
          </a:r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)</a:t>
          </a:r>
        </a:p>
      </dgm:t>
    </dgm:pt>
    <dgm:pt modelId="{0B198BFD-7FF2-4E7F-89BE-2493E0D9A071}" type="parTrans" cxnId="{D6839B64-BC3A-4CA8-A8ED-C74328E717CF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C3AE01BA-E98A-4EE1-BA3A-F537CCCCF35D}" type="sibTrans" cxnId="{D6839B64-BC3A-4CA8-A8ED-C74328E717CF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D48B9858-6844-4736-94C7-A3B246343F94}">
      <dgm:prSet phldrT="[Текст]" custT="1"/>
      <dgm:spPr>
        <a:xfrm>
          <a:off x="0" y="4465428"/>
          <a:ext cx="8143932" cy="1310400"/>
        </a:xfrm>
        <a:prstGeom prst="rect">
          <a:avLst/>
        </a:prstGeom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2. Библиотека </a:t>
          </a:r>
          <a:r>
            <a:rPr lang="ru-RU" sz="1600" dirty="0" err="1">
              <a:latin typeface="Times New Roman" pitchFamily="18" charset="0"/>
              <a:ea typeface="+mn-ea"/>
              <a:cs typeface="Times New Roman" pitchFamily="18" charset="0"/>
            </a:rPr>
            <a:t>с.Рысево</a:t>
          </a:r>
          <a:endParaRPr lang="ru-RU" sz="160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9EE43A3C-D4A8-4555-B40A-79656D9F330A}" type="parTrans" cxnId="{E9036643-5950-4C89-A8CD-D4EE1C19400C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2497C095-6269-4239-9CF2-CCAF4F165801}" type="sibTrans" cxnId="{E9036643-5950-4C89-A8CD-D4EE1C19400C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4723001F-2983-4D9D-9601-C53786750E39}">
      <dgm:prSet phldrT="[Текст]" custT="1"/>
      <dgm:spPr>
        <a:xfrm>
          <a:off x="0" y="255768"/>
          <a:ext cx="8143932" cy="1842750"/>
        </a:xfrm>
        <a:prstGeom prst="rect">
          <a:avLst/>
        </a:prstGeom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2. МКДОУ детский сад с. </a:t>
          </a:r>
          <a:r>
            <a:rPr lang="ru-RU" sz="1600" dirty="0" err="1">
              <a:latin typeface="Times New Roman" pitchFamily="18" charset="0"/>
              <a:ea typeface="+mn-ea"/>
              <a:cs typeface="Times New Roman" pitchFamily="18" charset="0"/>
            </a:rPr>
            <a:t>Рысево</a:t>
          </a:r>
          <a:endParaRPr lang="ru-RU" sz="160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E3D0A7D9-0C19-4102-8DBC-53CE9D4A1698}" type="parTrans" cxnId="{CB1B3881-9B67-4E67-B5DA-24886F3E6705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DC92690B-E8EB-4CB2-B2B5-54A77FA384ED}" type="sibTrans" cxnId="{CB1B3881-9B67-4E67-B5DA-24886F3E6705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B6797D5F-E8B2-4409-B9DA-79CB994377C0}">
      <dgm:prSet phldrT="[Текст]" custT="1"/>
      <dgm:spPr>
        <a:xfrm>
          <a:off x="0" y="255768"/>
          <a:ext cx="8143932" cy="1842750"/>
        </a:xfrm>
        <a:prstGeom prst="rect">
          <a:avLst/>
        </a:prstGeom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3. МКДОУ детский сад д.Белобородова</a:t>
          </a:r>
        </a:p>
      </dgm:t>
    </dgm:pt>
    <dgm:pt modelId="{0B943B17-ADEF-4DAC-A99F-2B43892602AA}" type="parTrans" cxnId="{C311C256-7E62-4ABC-A36A-3AF2700E15E4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AD52AD7C-27D3-468A-965B-C15B161C1C07}" type="sibTrans" cxnId="{C311C256-7E62-4ABC-A36A-3AF2700E15E4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528D05B1-605E-48B4-9737-CA3CBE7EEADD}">
      <dgm:prSet phldrT="[Текст]" custT="1"/>
      <dgm:spPr>
        <a:xfrm>
          <a:off x="0" y="2360598"/>
          <a:ext cx="8143932" cy="1842750"/>
        </a:xfrm>
        <a:prstGeom prst="rect">
          <a:avLst/>
        </a:prstGeom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6. ФАП </a:t>
          </a:r>
          <a:r>
            <a:rPr lang="ru-RU" sz="1600" dirty="0" err="1">
              <a:latin typeface="Times New Roman" pitchFamily="18" charset="0"/>
              <a:ea typeface="+mn-ea"/>
              <a:cs typeface="Times New Roman" pitchFamily="18" charset="0"/>
            </a:rPr>
            <a:t>з.Чемодариха</a:t>
          </a:r>
          <a:endParaRPr lang="ru-RU" sz="160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A9E77AD6-583A-4A31-B8C3-F6ED36D9B13A}" type="parTrans" cxnId="{5B883A17-481D-4A7A-BF90-D802CACD2556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FD715E30-ECBE-45D5-8B17-F745D0B55E58}" type="sibTrans" cxnId="{5B883A17-481D-4A7A-BF90-D802CACD2556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60F2E9CA-22FB-40BD-91E5-F238896CA144}">
      <dgm:prSet phldrT="[Текст]" custT="1"/>
      <dgm:spPr>
        <a:xfrm>
          <a:off x="0" y="2360598"/>
          <a:ext cx="8143932" cy="1842750"/>
        </a:xfrm>
        <a:prstGeom prst="rect">
          <a:avLst/>
        </a:prstGeom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3. ФАП д.Белобородова</a:t>
          </a:r>
        </a:p>
      </dgm:t>
    </dgm:pt>
    <dgm:pt modelId="{DB3F2589-3877-4FE9-896F-90D8D1195E70}" type="parTrans" cxnId="{247496CE-FF16-43F4-A068-04513A3DFA8A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843A8D1D-B954-4A82-81C6-DDE9A01E43D9}" type="sibTrans" cxnId="{247496CE-FF16-43F4-A068-04513A3DFA8A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1C59B010-D2B2-46ED-B36E-901709CD3EC0}">
      <dgm:prSet phldrT="[Текст]" custT="1"/>
      <dgm:spPr>
        <a:xfrm>
          <a:off x="0" y="2360598"/>
          <a:ext cx="8143932" cy="1842750"/>
        </a:xfrm>
        <a:prstGeom prst="rect">
          <a:avLst/>
        </a:prstGeom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r>
            <a:rPr lang="ru-RU" sz="1600">
              <a:latin typeface="Times New Roman" pitchFamily="18" charset="0"/>
              <a:ea typeface="+mn-ea"/>
              <a:cs typeface="Times New Roman" pitchFamily="18" charset="0"/>
            </a:rPr>
            <a:t>4. ФАП д.Кутугун</a:t>
          </a:r>
          <a:endParaRPr lang="ru-RU" sz="160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9F5F098C-1DA4-4AB3-ACFB-6E9C729D9D4F}" type="parTrans" cxnId="{B865367A-5F10-4C13-8CBB-F098239D6E79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FF80466E-0398-46AB-9523-E8E9954B3A27}" type="sibTrans" cxnId="{B865367A-5F10-4C13-8CBB-F098239D6E79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CF79AD1E-84DE-4553-A873-B311E8F642A8}">
      <dgm:prSet phldrT="[Текст]" custT="1"/>
      <dgm:spPr>
        <a:xfrm>
          <a:off x="0" y="2360598"/>
          <a:ext cx="8143932" cy="1842750"/>
        </a:xfrm>
        <a:prstGeom prst="rect">
          <a:avLst/>
        </a:prstGeom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5. ФАП </a:t>
          </a:r>
          <a:r>
            <a:rPr lang="ru-RU" sz="1600" dirty="0" err="1">
              <a:latin typeface="Times New Roman" pitchFamily="18" charset="0"/>
              <a:ea typeface="+mn-ea"/>
              <a:cs typeface="Times New Roman" pitchFamily="18" charset="0"/>
            </a:rPr>
            <a:t>д.Поздеева</a:t>
          </a:r>
          <a:endParaRPr lang="ru-RU" sz="160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67262510-2622-435F-A825-A646085FFA0F}" type="parTrans" cxnId="{B06B0E32-3DF8-416B-89A5-131CFDB60B6F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48D84685-D946-46C9-9C36-549E10E7DFC4}" type="sibTrans" cxnId="{B06B0E32-3DF8-416B-89A5-131CFDB60B6F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A2595067-C988-464D-81E2-B031451EDDEE}">
      <dgm:prSet phldrT="[Текст]" custT="1"/>
      <dgm:spPr>
        <a:xfrm>
          <a:off x="0" y="4465428"/>
          <a:ext cx="8143932" cy="1310400"/>
        </a:xfrm>
        <a:prstGeom prst="rect">
          <a:avLst/>
        </a:prstGeom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r>
            <a:rPr lang="ru-RU" sz="1600" dirty="0">
              <a:latin typeface="Times New Roman" pitchFamily="18" charset="0"/>
              <a:ea typeface="+mn-ea"/>
              <a:cs typeface="Times New Roman" pitchFamily="18" charset="0"/>
            </a:rPr>
            <a:t>3. Библиотека д.Белобородова</a:t>
          </a:r>
        </a:p>
      </dgm:t>
    </dgm:pt>
    <dgm:pt modelId="{E1CEE402-7021-4681-86B6-B96C782EC04F}" type="parTrans" cxnId="{0A4A2AB6-D11B-4995-801C-B270FAEF426E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6A87F6FF-6165-4E5F-AE48-4861AE550347}" type="sibTrans" cxnId="{0A4A2AB6-D11B-4995-801C-B270FAEF426E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0F296CF5-D279-4F0F-946E-33B7C2F12451}">
      <dgm:prSet custT="1"/>
      <dgm:spPr>
        <a:xfrm>
          <a:off x="407196" y="5846028"/>
          <a:ext cx="5700752" cy="383760"/>
        </a:xfrm>
        <a:prstGeom prst="roundRect">
          <a:avLst/>
        </a:prstGeom>
        <a:solidFill>
          <a:srgbClr val="2FB0B3"/>
        </a:solidFill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2400" b="1" i="1">
              <a:latin typeface="Times New Roman" pitchFamily="18" charset="0"/>
              <a:ea typeface="+mn-ea"/>
              <a:cs typeface="Times New Roman" pitchFamily="18" charset="0"/>
            </a:rPr>
            <a:t>Администрация</a:t>
          </a:r>
          <a:endParaRPr lang="ru-RU" sz="2400" b="1" i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1FCC6D24-C9C2-4236-B16B-E9B705FD1E9C}" type="parTrans" cxnId="{842246B2-7A53-4FEF-9047-06AF89ACD2F1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3F92001A-B684-4B85-A077-8D07E85067D7}" type="sibTrans" cxnId="{842246B2-7A53-4FEF-9047-06AF89ACD2F1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7E61ECE6-3FE2-4CFE-8285-C403DE36F611}" type="pres">
      <dgm:prSet presAssocID="{0229C6A3-4723-4369-9939-FEB72B9FCD96}" presName="linear" presStyleCnt="0">
        <dgm:presLayoutVars>
          <dgm:dir/>
          <dgm:animLvl val="lvl"/>
          <dgm:resizeHandles val="exact"/>
        </dgm:presLayoutVars>
      </dgm:prSet>
      <dgm:spPr/>
    </dgm:pt>
    <dgm:pt modelId="{0443C963-241B-4A22-A000-23B014FA1EA5}" type="pres">
      <dgm:prSet presAssocID="{23849264-CDF0-4F78-9B11-6651F1DFEC3A}" presName="parentLin" presStyleCnt="0"/>
      <dgm:spPr/>
    </dgm:pt>
    <dgm:pt modelId="{E551D774-5438-47FE-B975-B7F17E20DC43}" type="pres">
      <dgm:prSet presAssocID="{23849264-CDF0-4F78-9B11-6651F1DFEC3A}" presName="parentLeftMargin" presStyleLbl="node1" presStyleIdx="0" presStyleCnt="4"/>
      <dgm:spPr/>
    </dgm:pt>
    <dgm:pt modelId="{65DBD3ED-7B0B-4181-8E69-9C8900B57132}" type="pres">
      <dgm:prSet presAssocID="{23849264-CDF0-4F78-9B11-6651F1DFEC3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4FE4712-A793-4308-9648-0B80749DA44C}" type="pres">
      <dgm:prSet presAssocID="{23849264-CDF0-4F78-9B11-6651F1DFEC3A}" presName="negativeSpace" presStyleCnt="0"/>
      <dgm:spPr/>
    </dgm:pt>
    <dgm:pt modelId="{6E3F5284-CEBD-41D9-87E5-929A2B20FE68}" type="pres">
      <dgm:prSet presAssocID="{23849264-CDF0-4F78-9B11-6651F1DFEC3A}" presName="childText" presStyleLbl="conFgAcc1" presStyleIdx="0" presStyleCnt="4">
        <dgm:presLayoutVars>
          <dgm:bulletEnabled val="1"/>
        </dgm:presLayoutVars>
      </dgm:prSet>
      <dgm:spPr/>
    </dgm:pt>
    <dgm:pt modelId="{2EEB99DA-8E1D-46D2-A85C-A6165AFF6E47}" type="pres">
      <dgm:prSet presAssocID="{0D249E30-2CF8-489B-8ACF-36E6DF8D65AB}" presName="spaceBetweenRectangles" presStyleCnt="0"/>
      <dgm:spPr/>
    </dgm:pt>
    <dgm:pt modelId="{8CBEB0BF-6FD3-4BBA-8313-78D6CFF7640D}" type="pres">
      <dgm:prSet presAssocID="{E3F86C5F-CAF5-48A8-815D-C23CDA1F4909}" presName="parentLin" presStyleCnt="0"/>
      <dgm:spPr/>
    </dgm:pt>
    <dgm:pt modelId="{5BCBA0D6-A5B3-45E6-A032-B944842660DF}" type="pres">
      <dgm:prSet presAssocID="{E3F86C5F-CAF5-48A8-815D-C23CDA1F4909}" presName="parentLeftMargin" presStyleLbl="node1" presStyleIdx="0" presStyleCnt="4"/>
      <dgm:spPr/>
    </dgm:pt>
    <dgm:pt modelId="{0F4B8220-EC31-4812-8CFF-0EBC29763795}" type="pres">
      <dgm:prSet presAssocID="{E3F86C5F-CAF5-48A8-815D-C23CDA1F490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9E39356-6BB2-442F-9B8F-74C883345DE6}" type="pres">
      <dgm:prSet presAssocID="{E3F86C5F-CAF5-48A8-815D-C23CDA1F4909}" presName="negativeSpace" presStyleCnt="0"/>
      <dgm:spPr/>
    </dgm:pt>
    <dgm:pt modelId="{4BBA2BBF-5F34-42FD-A08B-03E052056432}" type="pres">
      <dgm:prSet presAssocID="{E3F86C5F-CAF5-48A8-815D-C23CDA1F4909}" presName="childText" presStyleLbl="conFgAcc1" presStyleIdx="1" presStyleCnt="4">
        <dgm:presLayoutVars>
          <dgm:bulletEnabled val="1"/>
        </dgm:presLayoutVars>
      </dgm:prSet>
      <dgm:spPr/>
    </dgm:pt>
    <dgm:pt modelId="{33719300-5ED4-4EF3-B8FF-ECB48F5D652F}" type="pres">
      <dgm:prSet presAssocID="{02FF7FE1-0469-408E-85F4-AEB63B927269}" presName="spaceBetweenRectangles" presStyleCnt="0"/>
      <dgm:spPr/>
    </dgm:pt>
    <dgm:pt modelId="{B1DCAF3D-CC2C-4EAC-9FA0-D114CC43A792}" type="pres">
      <dgm:prSet presAssocID="{97E9305D-5029-4198-BB62-98F02DB05DB1}" presName="parentLin" presStyleCnt="0"/>
      <dgm:spPr/>
    </dgm:pt>
    <dgm:pt modelId="{EA3DF5E9-11C2-4A2A-A96A-904D548BBD26}" type="pres">
      <dgm:prSet presAssocID="{97E9305D-5029-4198-BB62-98F02DB05DB1}" presName="parentLeftMargin" presStyleLbl="node1" presStyleIdx="1" presStyleCnt="4"/>
      <dgm:spPr/>
    </dgm:pt>
    <dgm:pt modelId="{DBA4AAAA-92D8-488A-B851-DD8437B1F031}" type="pres">
      <dgm:prSet presAssocID="{97E9305D-5029-4198-BB62-98F02DB05DB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B4454B3-C956-4AFD-BA17-4325BBBD4E71}" type="pres">
      <dgm:prSet presAssocID="{97E9305D-5029-4198-BB62-98F02DB05DB1}" presName="negativeSpace" presStyleCnt="0"/>
      <dgm:spPr/>
    </dgm:pt>
    <dgm:pt modelId="{88A6CC9D-342D-4770-931B-55626FB38C04}" type="pres">
      <dgm:prSet presAssocID="{97E9305D-5029-4198-BB62-98F02DB05DB1}" presName="childText" presStyleLbl="conFgAcc1" presStyleIdx="2" presStyleCnt="4">
        <dgm:presLayoutVars>
          <dgm:bulletEnabled val="1"/>
        </dgm:presLayoutVars>
      </dgm:prSet>
      <dgm:spPr/>
    </dgm:pt>
    <dgm:pt modelId="{F75A64E4-2AD1-4879-836D-210616E62DA9}" type="pres">
      <dgm:prSet presAssocID="{AF279C6A-F8DE-48C8-AB80-1F7F688AEA75}" presName="spaceBetweenRectangles" presStyleCnt="0"/>
      <dgm:spPr/>
    </dgm:pt>
    <dgm:pt modelId="{E0B8BC39-ACEA-4AD1-8676-12E01CC0D6D0}" type="pres">
      <dgm:prSet presAssocID="{0F296CF5-D279-4F0F-946E-33B7C2F12451}" presName="parentLin" presStyleCnt="0"/>
      <dgm:spPr/>
    </dgm:pt>
    <dgm:pt modelId="{A5AD4162-8F5A-4A8E-A8E1-97C8BE184A4C}" type="pres">
      <dgm:prSet presAssocID="{0F296CF5-D279-4F0F-946E-33B7C2F12451}" presName="parentLeftMargin" presStyleLbl="node1" presStyleIdx="2" presStyleCnt="4"/>
      <dgm:spPr/>
    </dgm:pt>
    <dgm:pt modelId="{3CDBD7DA-7D34-449B-9FE5-8195AA214637}" type="pres">
      <dgm:prSet presAssocID="{0F296CF5-D279-4F0F-946E-33B7C2F1245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B9076EB-4D24-47D2-81D1-3C019E61C96C}" type="pres">
      <dgm:prSet presAssocID="{0F296CF5-D279-4F0F-946E-33B7C2F12451}" presName="negativeSpace" presStyleCnt="0"/>
      <dgm:spPr/>
    </dgm:pt>
    <dgm:pt modelId="{683F5978-4D4F-446B-B115-5ABE9221345A}" type="pres">
      <dgm:prSet presAssocID="{0F296CF5-D279-4F0F-946E-33B7C2F12451}" presName="childText" presStyleLbl="conFgAcc1" presStyleIdx="3" presStyleCnt="4">
        <dgm:presLayoutVars>
          <dgm:bulletEnabled val="1"/>
        </dgm:presLayoutVars>
      </dgm:prSet>
      <dgm:spPr>
        <a:xfrm>
          <a:off x="0" y="6037908"/>
          <a:ext cx="8143932" cy="327600"/>
        </a:xfrm>
        <a:prstGeom prst="rect">
          <a:avLst/>
        </a:prstGeom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</dgm:pt>
  </dgm:ptLst>
  <dgm:cxnLst>
    <dgm:cxn modelId="{F94DFD01-4E6A-4D01-8879-A6E24D7A44B8}" type="presOf" srcId="{34F98F75-97C7-4F5C-A344-E9438E92B60F}" destId="{4BBA2BBF-5F34-42FD-A08B-03E052056432}" srcOrd="0" destOrd="0" presId="urn:microsoft.com/office/officeart/2005/8/layout/list1"/>
    <dgm:cxn modelId="{6C9A1705-8B46-43F5-996A-43122E4B9BE6}" type="presOf" srcId="{E3F86C5F-CAF5-48A8-815D-C23CDA1F4909}" destId="{0F4B8220-EC31-4812-8CFF-0EBC29763795}" srcOrd="1" destOrd="0" presId="urn:microsoft.com/office/officeart/2005/8/layout/list1"/>
    <dgm:cxn modelId="{6F007207-3197-4978-B257-15EF2D10C285}" type="presOf" srcId="{0F296CF5-D279-4F0F-946E-33B7C2F12451}" destId="{3CDBD7DA-7D34-449B-9FE5-8195AA214637}" srcOrd="1" destOrd="0" presId="urn:microsoft.com/office/officeart/2005/8/layout/list1"/>
    <dgm:cxn modelId="{7D737311-2A49-4280-BC9A-1B69E0DE0BBE}" type="presOf" srcId="{23849264-CDF0-4F78-9B11-6651F1DFEC3A}" destId="{65DBD3ED-7B0B-4181-8E69-9C8900B57132}" srcOrd="1" destOrd="0" presId="urn:microsoft.com/office/officeart/2005/8/layout/list1"/>
    <dgm:cxn modelId="{5B883A17-481D-4A7A-BF90-D802CACD2556}" srcId="{E3F86C5F-CAF5-48A8-815D-C23CDA1F4909}" destId="{528D05B1-605E-48B4-9737-CA3CBE7EEADD}" srcOrd="5" destOrd="0" parTransId="{A9E77AD6-583A-4A31-B8C3-F6ED36D9B13A}" sibTransId="{FD715E30-ECBE-45D5-8B17-F745D0B55E58}"/>
    <dgm:cxn modelId="{BA84F225-B8CB-4EB6-A8D7-755EF1910DC5}" type="presOf" srcId="{0F296CF5-D279-4F0F-946E-33B7C2F12451}" destId="{A5AD4162-8F5A-4A8E-A8E1-97C8BE184A4C}" srcOrd="0" destOrd="0" presId="urn:microsoft.com/office/officeart/2005/8/layout/list1"/>
    <dgm:cxn modelId="{4D09CA2E-16CB-4F3C-97A6-3014270B11EF}" type="presOf" srcId="{528D05B1-605E-48B4-9737-CA3CBE7EEADD}" destId="{4BBA2BBF-5F34-42FD-A08B-03E052056432}" srcOrd="0" destOrd="5" presId="urn:microsoft.com/office/officeart/2005/8/layout/list1"/>
    <dgm:cxn modelId="{B06B0E32-3DF8-416B-89A5-131CFDB60B6F}" srcId="{E3F86C5F-CAF5-48A8-815D-C23CDA1F4909}" destId="{CF79AD1E-84DE-4553-A873-B311E8F642A8}" srcOrd="4" destOrd="0" parTransId="{67262510-2622-435F-A825-A646085FFA0F}" sibTransId="{48D84685-D946-46C9-9C36-549E10E7DFC4}"/>
    <dgm:cxn modelId="{B9ABD132-7473-40D0-8E47-74E3DB70BDF0}" type="presOf" srcId="{0229C6A3-4723-4369-9939-FEB72B9FCD96}" destId="{7E61ECE6-3FE2-4CFE-8285-C403DE36F611}" srcOrd="0" destOrd="0" presId="urn:microsoft.com/office/officeart/2005/8/layout/list1"/>
    <dgm:cxn modelId="{E989F13A-817A-4DEC-996B-CBE47746C61D}" type="presOf" srcId="{E3F86C5F-CAF5-48A8-815D-C23CDA1F4909}" destId="{5BCBA0D6-A5B3-45E6-A032-B944842660DF}" srcOrd="0" destOrd="0" presId="urn:microsoft.com/office/officeart/2005/8/layout/list1"/>
    <dgm:cxn modelId="{E9036643-5950-4C89-A8CD-D4EE1C19400C}" srcId="{97E9305D-5029-4198-BB62-98F02DB05DB1}" destId="{D48B9858-6844-4736-94C7-A3B246343F94}" srcOrd="1" destOrd="0" parTransId="{9EE43A3C-D4A8-4555-B40A-79656D9F330A}" sibTransId="{2497C095-6269-4239-9CF2-CCAF4F165801}"/>
    <dgm:cxn modelId="{DB09FA43-1210-409C-8B2D-8830875FE998}" type="presOf" srcId="{A2595067-C988-464D-81E2-B031451EDDEE}" destId="{88A6CC9D-342D-4770-931B-55626FB38C04}" srcOrd="0" destOrd="2" presId="urn:microsoft.com/office/officeart/2005/8/layout/list1"/>
    <dgm:cxn modelId="{D6839B64-BC3A-4CA8-A8ED-C74328E717CF}" srcId="{97E9305D-5029-4198-BB62-98F02DB05DB1}" destId="{231921CB-3EA0-4872-943C-FC972C1BC27A}" srcOrd="0" destOrd="0" parTransId="{0B198BFD-7FF2-4E7F-89BE-2493E0D9A071}" sibTransId="{C3AE01BA-E98A-4EE1-BA3A-F537CCCCF35D}"/>
    <dgm:cxn modelId="{9361E668-51A0-4310-A79D-537D82E9116D}" type="presOf" srcId="{97E9305D-5029-4198-BB62-98F02DB05DB1}" destId="{DBA4AAAA-92D8-488A-B851-DD8437B1F031}" srcOrd="1" destOrd="0" presId="urn:microsoft.com/office/officeart/2005/8/layout/list1"/>
    <dgm:cxn modelId="{CEDBF749-91BC-4F53-8433-9EEFD7D593CD}" type="presOf" srcId="{03A8CAF2-161F-414F-824B-73FEDE2478EA}" destId="{6E3F5284-CEBD-41D9-87E5-929A2B20FE68}" srcOrd="0" destOrd="0" presId="urn:microsoft.com/office/officeart/2005/8/layout/list1"/>
    <dgm:cxn modelId="{7EEDAE4C-61C4-4662-8D88-AD9C96E4EA44}" type="presOf" srcId="{4723001F-2983-4D9D-9601-C53786750E39}" destId="{6E3F5284-CEBD-41D9-87E5-929A2B20FE68}" srcOrd="0" destOrd="1" presId="urn:microsoft.com/office/officeart/2005/8/layout/list1"/>
    <dgm:cxn modelId="{F972DD4F-346F-4D5D-A1F5-6464E6067E94}" srcId="{E3F86C5F-CAF5-48A8-815D-C23CDA1F4909}" destId="{CFCFADD5-9228-4E36-B85B-1591E4473808}" srcOrd="1" destOrd="0" parTransId="{C6DE6F7D-DCAB-4474-BA41-F6472D749F02}" sibTransId="{1CCB920C-686B-4E61-A892-629C4423FAB4}"/>
    <dgm:cxn modelId="{E409FC54-E572-48AA-95DB-E2439ED8332D}" type="presOf" srcId="{231921CB-3EA0-4872-943C-FC972C1BC27A}" destId="{88A6CC9D-342D-4770-931B-55626FB38C04}" srcOrd="0" destOrd="0" presId="urn:microsoft.com/office/officeart/2005/8/layout/list1"/>
    <dgm:cxn modelId="{C311C256-7E62-4ABC-A36A-3AF2700E15E4}" srcId="{23849264-CDF0-4F78-9B11-6651F1DFEC3A}" destId="{B6797D5F-E8B2-4409-B9DA-79CB994377C0}" srcOrd="2" destOrd="0" parTransId="{0B943B17-ADEF-4DAC-A99F-2B43892602AA}" sibTransId="{AD52AD7C-27D3-468A-965B-C15B161C1C07}"/>
    <dgm:cxn modelId="{B865367A-5F10-4C13-8CBB-F098239D6E79}" srcId="{E3F86C5F-CAF5-48A8-815D-C23CDA1F4909}" destId="{1C59B010-D2B2-46ED-B36E-901709CD3EC0}" srcOrd="3" destOrd="0" parTransId="{9F5F098C-1DA4-4AB3-ACFB-6E9C729D9D4F}" sibTransId="{FF80466E-0398-46AB-9523-E8E9954B3A27}"/>
    <dgm:cxn modelId="{D26D5A7A-0632-498F-BF20-D5EAE7E65266}" srcId="{0229C6A3-4723-4369-9939-FEB72B9FCD96}" destId="{23849264-CDF0-4F78-9B11-6651F1DFEC3A}" srcOrd="0" destOrd="0" parTransId="{339A14A7-2974-4D37-9C6B-2586888A8EFF}" sibTransId="{0D249E30-2CF8-489B-8ACF-36E6DF8D65AB}"/>
    <dgm:cxn modelId="{BBA7587C-894E-4693-836C-ECE4C315BDCE}" srcId="{0229C6A3-4723-4369-9939-FEB72B9FCD96}" destId="{97E9305D-5029-4198-BB62-98F02DB05DB1}" srcOrd="2" destOrd="0" parTransId="{3810A15E-54BB-4529-9AD0-CD29DEEEB71F}" sibTransId="{AF279C6A-F8DE-48C8-AB80-1F7F688AEA75}"/>
    <dgm:cxn modelId="{CB1B3881-9B67-4E67-B5DA-24886F3E6705}" srcId="{23849264-CDF0-4F78-9B11-6651F1DFEC3A}" destId="{4723001F-2983-4D9D-9601-C53786750E39}" srcOrd="1" destOrd="0" parTransId="{E3D0A7D9-0C19-4102-8DBC-53CE9D4A1698}" sibTransId="{DC92690B-E8EB-4CB2-B2B5-54A77FA384ED}"/>
    <dgm:cxn modelId="{96F96081-6780-4ED9-BF09-8CB6B8A2D09D}" srcId="{E3F86C5F-CAF5-48A8-815D-C23CDA1F4909}" destId="{34F98F75-97C7-4F5C-A344-E9438E92B60F}" srcOrd="0" destOrd="0" parTransId="{3A7A92B2-109A-4456-A419-449C4F6F749A}" sibTransId="{9390FEFD-4E2F-421C-995E-3115C2DEC84A}"/>
    <dgm:cxn modelId="{5F308287-66D9-465A-BD0C-5EE6DD3D0986}" type="presOf" srcId="{60F2E9CA-22FB-40BD-91E5-F238896CA144}" destId="{4BBA2BBF-5F34-42FD-A08B-03E052056432}" srcOrd="0" destOrd="2" presId="urn:microsoft.com/office/officeart/2005/8/layout/list1"/>
    <dgm:cxn modelId="{56E63C93-041E-4495-ADE1-7657C4180BD5}" type="presOf" srcId="{CF79AD1E-84DE-4553-A873-B311E8F642A8}" destId="{4BBA2BBF-5F34-42FD-A08B-03E052056432}" srcOrd="0" destOrd="4" presId="urn:microsoft.com/office/officeart/2005/8/layout/list1"/>
    <dgm:cxn modelId="{F8F1049B-197D-4F94-87F7-80513A8E623F}" type="presOf" srcId="{23849264-CDF0-4F78-9B11-6651F1DFEC3A}" destId="{E551D774-5438-47FE-B975-B7F17E20DC43}" srcOrd="0" destOrd="0" presId="urn:microsoft.com/office/officeart/2005/8/layout/list1"/>
    <dgm:cxn modelId="{B1CFE49F-48FA-4594-A263-169A308BF169}" type="presOf" srcId="{CFCFADD5-9228-4E36-B85B-1591E4473808}" destId="{4BBA2BBF-5F34-42FD-A08B-03E052056432}" srcOrd="0" destOrd="1" presId="urn:microsoft.com/office/officeart/2005/8/layout/list1"/>
    <dgm:cxn modelId="{CFD6AFA1-9252-4168-9BFD-3EAF20BE847D}" srcId="{0229C6A3-4723-4369-9939-FEB72B9FCD96}" destId="{E3F86C5F-CAF5-48A8-815D-C23CDA1F4909}" srcOrd="1" destOrd="0" parTransId="{0B6D8107-FEDF-4D70-B2FB-903945FF303B}" sibTransId="{02FF7FE1-0469-408E-85F4-AEB63B927269}"/>
    <dgm:cxn modelId="{03D41BA2-6558-49C5-AB48-317C0898CBC4}" srcId="{23849264-CDF0-4F78-9B11-6651F1DFEC3A}" destId="{03A8CAF2-161F-414F-824B-73FEDE2478EA}" srcOrd="0" destOrd="0" parTransId="{8C099F63-9308-4DB7-8CC8-FCD3324942F6}" sibTransId="{110DAF9C-8684-4ABA-AA6C-68E547A11021}"/>
    <dgm:cxn modelId="{842246B2-7A53-4FEF-9047-06AF89ACD2F1}" srcId="{0229C6A3-4723-4369-9939-FEB72B9FCD96}" destId="{0F296CF5-D279-4F0F-946E-33B7C2F12451}" srcOrd="3" destOrd="0" parTransId="{1FCC6D24-C9C2-4236-B16B-E9B705FD1E9C}" sibTransId="{3F92001A-B684-4B85-A077-8D07E85067D7}"/>
    <dgm:cxn modelId="{0A4A2AB6-D11B-4995-801C-B270FAEF426E}" srcId="{97E9305D-5029-4198-BB62-98F02DB05DB1}" destId="{A2595067-C988-464D-81E2-B031451EDDEE}" srcOrd="2" destOrd="0" parTransId="{E1CEE402-7021-4681-86B6-B96C782EC04F}" sibTransId="{6A87F6FF-6165-4E5F-AE48-4861AE550347}"/>
    <dgm:cxn modelId="{A41BE1BC-1E3F-423A-B872-5F95A7E39CCE}" type="presOf" srcId="{97E9305D-5029-4198-BB62-98F02DB05DB1}" destId="{EA3DF5E9-11C2-4A2A-A96A-904D548BBD26}" srcOrd="0" destOrd="0" presId="urn:microsoft.com/office/officeart/2005/8/layout/list1"/>
    <dgm:cxn modelId="{0A517AC0-6F22-489F-8417-63E2AC150016}" type="presOf" srcId="{1C59B010-D2B2-46ED-B36E-901709CD3EC0}" destId="{4BBA2BBF-5F34-42FD-A08B-03E052056432}" srcOrd="0" destOrd="3" presId="urn:microsoft.com/office/officeart/2005/8/layout/list1"/>
    <dgm:cxn modelId="{3537FEC5-BA65-4A49-87FF-F2A3F4558ACD}" type="presOf" srcId="{B6797D5F-E8B2-4409-B9DA-79CB994377C0}" destId="{6E3F5284-CEBD-41D9-87E5-929A2B20FE68}" srcOrd="0" destOrd="2" presId="urn:microsoft.com/office/officeart/2005/8/layout/list1"/>
    <dgm:cxn modelId="{247496CE-FF16-43F4-A068-04513A3DFA8A}" srcId="{E3F86C5F-CAF5-48A8-815D-C23CDA1F4909}" destId="{60F2E9CA-22FB-40BD-91E5-F238896CA144}" srcOrd="2" destOrd="0" parTransId="{DB3F2589-3877-4FE9-896F-90D8D1195E70}" sibTransId="{843A8D1D-B954-4A82-81C6-DDE9A01E43D9}"/>
    <dgm:cxn modelId="{24CDCDCF-15F6-4F3B-B6AA-5D094FF5446E}" type="presOf" srcId="{D48B9858-6844-4736-94C7-A3B246343F94}" destId="{88A6CC9D-342D-4770-931B-55626FB38C04}" srcOrd="0" destOrd="1" presId="urn:microsoft.com/office/officeart/2005/8/layout/list1"/>
    <dgm:cxn modelId="{92103421-9FC4-4AB5-B02C-DCAA5555E654}" type="presParOf" srcId="{7E61ECE6-3FE2-4CFE-8285-C403DE36F611}" destId="{0443C963-241B-4A22-A000-23B014FA1EA5}" srcOrd="0" destOrd="0" presId="urn:microsoft.com/office/officeart/2005/8/layout/list1"/>
    <dgm:cxn modelId="{D2FDEC18-A1B7-44A8-B839-66B1EAD42699}" type="presParOf" srcId="{0443C963-241B-4A22-A000-23B014FA1EA5}" destId="{E551D774-5438-47FE-B975-B7F17E20DC43}" srcOrd="0" destOrd="0" presId="urn:microsoft.com/office/officeart/2005/8/layout/list1"/>
    <dgm:cxn modelId="{F00D6974-5119-4965-9C6C-299F18C7BB40}" type="presParOf" srcId="{0443C963-241B-4A22-A000-23B014FA1EA5}" destId="{65DBD3ED-7B0B-4181-8E69-9C8900B57132}" srcOrd="1" destOrd="0" presId="urn:microsoft.com/office/officeart/2005/8/layout/list1"/>
    <dgm:cxn modelId="{BCA36226-D4C6-4D6E-BFC6-EBC51C1DBC9A}" type="presParOf" srcId="{7E61ECE6-3FE2-4CFE-8285-C403DE36F611}" destId="{64FE4712-A793-4308-9648-0B80749DA44C}" srcOrd="1" destOrd="0" presId="urn:microsoft.com/office/officeart/2005/8/layout/list1"/>
    <dgm:cxn modelId="{9618A588-D02B-4FF1-B854-46B59AB34CE9}" type="presParOf" srcId="{7E61ECE6-3FE2-4CFE-8285-C403DE36F611}" destId="{6E3F5284-CEBD-41D9-87E5-929A2B20FE68}" srcOrd="2" destOrd="0" presId="urn:microsoft.com/office/officeart/2005/8/layout/list1"/>
    <dgm:cxn modelId="{C4D3D1DB-F5F5-4776-BAE0-959BA6A8CA53}" type="presParOf" srcId="{7E61ECE6-3FE2-4CFE-8285-C403DE36F611}" destId="{2EEB99DA-8E1D-46D2-A85C-A6165AFF6E47}" srcOrd="3" destOrd="0" presId="urn:microsoft.com/office/officeart/2005/8/layout/list1"/>
    <dgm:cxn modelId="{5E5B90F3-8FB9-49DA-8244-8AD35690FD22}" type="presParOf" srcId="{7E61ECE6-3FE2-4CFE-8285-C403DE36F611}" destId="{8CBEB0BF-6FD3-4BBA-8313-78D6CFF7640D}" srcOrd="4" destOrd="0" presId="urn:microsoft.com/office/officeart/2005/8/layout/list1"/>
    <dgm:cxn modelId="{B056791A-8CF9-43F3-AC42-0F546FDDA22B}" type="presParOf" srcId="{8CBEB0BF-6FD3-4BBA-8313-78D6CFF7640D}" destId="{5BCBA0D6-A5B3-45E6-A032-B944842660DF}" srcOrd="0" destOrd="0" presId="urn:microsoft.com/office/officeart/2005/8/layout/list1"/>
    <dgm:cxn modelId="{5888B745-3BF2-4442-BD98-D21DE18A29B0}" type="presParOf" srcId="{8CBEB0BF-6FD3-4BBA-8313-78D6CFF7640D}" destId="{0F4B8220-EC31-4812-8CFF-0EBC29763795}" srcOrd="1" destOrd="0" presId="urn:microsoft.com/office/officeart/2005/8/layout/list1"/>
    <dgm:cxn modelId="{64E7C479-9EFD-4A3A-B9E1-276F7C907262}" type="presParOf" srcId="{7E61ECE6-3FE2-4CFE-8285-C403DE36F611}" destId="{89E39356-6BB2-442F-9B8F-74C883345DE6}" srcOrd="5" destOrd="0" presId="urn:microsoft.com/office/officeart/2005/8/layout/list1"/>
    <dgm:cxn modelId="{CB0D7EA5-6022-4DDB-901D-8B79A0AD335C}" type="presParOf" srcId="{7E61ECE6-3FE2-4CFE-8285-C403DE36F611}" destId="{4BBA2BBF-5F34-42FD-A08B-03E052056432}" srcOrd="6" destOrd="0" presId="urn:microsoft.com/office/officeart/2005/8/layout/list1"/>
    <dgm:cxn modelId="{3E0832AC-8F3F-4C4D-95D1-C2DF2E686D1D}" type="presParOf" srcId="{7E61ECE6-3FE2-4CFE-8285-C403DE36F611}" destId="{33719300-5ED4-4EF3-B8FF-ECB48F5D652F}" srcOrd="7" destOrd="0" presId="urn:microsoft.com/office/officeart/2005/8/layout/list1"/>
    <dgm:cxn modelId="{F6F18D68-8197-4EC1-99F6-9A5828938CEC}" type="presParOf" srcId="{7E61ECE6-3FE2-4CFE-8285-C403DE36F611}" destId="{B1DCAF3D-CC2C-4EAC-9FA0-D114CC43A792}" srcOrd="8" destOrd="0" presId="urn:microsoft.com/office/officeart/2005/8/layout/list1"/>
    <dgm:cxn modelId="{8AB7A093-1DFB-4648-9549-7C04C3A21E12}" type="presParOf" srcId="{B1DCAF3D-CC2C-4EAC-9FA0-D114CC43A792}" destId="{EA3DF5E9-11C2-4A2A-A96A-904D548BBD26}" srcOrd="0" destOrd="0" presId="urn:microsoft.com/office/officeart/2005/8/layout/list1"/>
    <dgm:cxn modelId="{BA5D80CE-D324-4199-85F5-A1D729774B1E}" type="presParOf" srcId="{B1DCAF3D-CC2C-4EAC-9FA0-D114CC43A792}" destId="{DBA4AAAA-92D8-488A-B851-DD8437B1F031}" srcOrd="1" destOrd="0" presId="urn:microsoft.com/office/officeart/2005/8/layout/list1"/>
    <dgm:cxn modelId="{E2CF2BC4-BA4F-40A5-A7AC-3B50974718BA}" type="presParOf" srcId="{7E61ECE6-3FE2-4CFE-8285-C403DE36F611}" destId="{DB4454B3-C956-4AFD-BA17-4325BBBD4E71}" srcOrd="9" destOrd="0" presId="urn:microsoft.com/office/officeart/2005/8/layout/list1"/>
    <dgm:cxn modelId="{A7D3FF61-668F-4E16-BD1F-CD6FF35840B1}" type="presParOf" srcId="{7E61ECE6-3FE2-4CFE-8285-C403DE36F611}" destId="{88A6CC9D-342D-4770-931B-55626FB38C04}" srcOrd="10" destOrd="0" presId="urn:microsoft.com/office/officeart/2005/8/layout/list1"/>
    <dgm:cxn modelId="{50B21EAF-6EFF-4E88-9C0E-35AD5C3EDD9F}" type="presParOf" srcId="{7E61ECE6-3FE2-4CFE-8285-C403DE36F611}" destId="{F75A64E4-2AD1-4879-836D-210616E62DA9}" srcOrd="11" destOrd="0" presId="urn:microsoft.com/office/officeart/2005/8/layout/list1"/>
    <dgm:cxn modelId="{550F97A6-2443-4FC8-A110-CBBBA9990F73}" type="presParOf" srcId="{7E61ECE6-3FE2-4CFE-8285-C403DE36F611}" destId="{E0B8BC39-ACEA-4AD1-8676-12E01CC0D6D0}" srcOrd="12" destOrd="0" presId="urn:microsoft.com/office/officeart/2005/8/layout/list1"/>
    <dgm:cxn modelId="{820DDECB-8E33-4A33-BE63-A9A8075504F0}" type="presParOf" srcId="{E0B8BC39-ACEA-4AD1-8676-12E01CC0D6D0}" destId="{A5AD4162-8F5A-4A8E-A8E1-97C8BE184A4C}" srcOrd="0" destOrd="0" presId="urn:microsoft.com/office/officeart/2005/8/layout/list1"/>
    <dgm:cxn modelId="{618B1277-A899-4895-8605-8E94285F5687}" type="presParOf" srcId="{E0B8BC39-ACEA-4AD1-8676-12E01CC0D6D0}" destId="{3CDBD7DA-7D34-449B-9FE5-8195AA214637}" srcOrd="1" destOrd="0" presId="urn:microsoft.com/office/officeart/2005/8/layout/list1"/>
    <dgm:cxn modelId="{2C4C2337-4106-4403-BB30-662B8A5988FC}" type="presParOf" srcId="{7E61ECE6-3FE2-4CFE-8285-C403DE36F611}" destId="{4B9076EB-4D24-47D2-81D1-3C019E61C96C}" srcOrd="13" destOrd="0" presId="urn:microsoft.com/office/officeart/2005/8/layout/list1"/>
    <dgm:cxn modelId="{D0BBF530-8F4E-4548-AACF-6508350A3316}" type="presParOf" srcId="{7E61ECE6-3FE2-4CFE-8285-C403DE36F611}" destId="{683F5978-4D4F-446B-B115-5ABE9221345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E4FA5B-7F75-48B3-80DE-8AF29AD90470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17FE3D-913E-49EE-A797-5A2128F5DC25}">
      <dgm:prSet phldrT="[Текст]" custT="1"/>
      <dgm:spPr>
        <a:scene3d>
          <a:camera prst="orthographicFront"/>
          <a:lightRig rig="flat" dir="t"/>
        </a:scene3d>
        <a:sp3d prstMaterial="plastic">
          <a:bevelB w="88900" h="31750" prst="angle"/>
        </a:sp3d>
      </dgm:spPr>
      <dgm:t>
        <a:bodyPr/>
        <a:lstStyle/>
        <a:p>
          <a:r>
            <a:rPr lang="ru-RU" sz="2000" b="1" i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232</a:t>
          </a:r>
        </a:p>
      </dgm:t>
    </dgm:pt>
    <dgm:pt modelId="{70C1E974-273F-45AF-BA8B-57A148A68BDB}" type="parTrans" cxnId="{10889587-3162-4249-835A-DD5AC5B3032A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FFBC9ED1-302A-49F7-85DA-C6C98DE4C166}" type="sibTrans" cxnId="{10889587-3162-4249-835A-DD5AC5B3032A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B170B7B1-8F9D-4690-8372-EBF697372BEC}">
      <dgm:prSet phldrT="[Текст]" custT="1"/>
      <dgm:spPr>
        <a:noFill/>
        <a:ln w="38100">
          <a:solidFill>
            <a:schemeClr val="accent1">
              <a:lumMod val="75000"/>
              <a:alpha val="90000"/>
            </a:schemeClr>
          </a:solidFill>
        </a:ln>
        <a:effectLst/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latin typeface="Times New Roman"/>
              <a:ea typeface="Times New Roman"/>
              <a:cs typeface="Times New Roman"/>
            </a:rPr>
            <a:t>Численность учащихся</a:t>
          </a:r>
          <a:endParaRPr lang="ru-RU" sz="1800" b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1B58C5-7860-4FA6-A02E-680D4B7D4D9D}" type="parTrans" cxnId="{9C018D39-F3D0-48AA-AE80-174A0969E90A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F59E2345-B774-4B09-ABA6-2099C719B32D}" type="sibTrans" cxnId="{9C018D39-F3D0-48AA-AE80-174A0969E90A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2D65439E-2222-4AB6-85D3-9CE135097BC0}">
      <dgm:prSet phldrT="[Текст]" custT="1"/>
      <dgm:spPr>
        <a:scene3d>
          <a:camera prst="orthographicFront"/>
          <a:lightRig rig="flat" dir="t"/>
        </a:scene3d>
        <a:sp3d prstMaterial="plastic">
          <a:bevelB w="88900" h="31750" prst="angle"/>
        </a:sp3d>
      </dgm:spPr>
      <dgm:t>
        <a:bodyPr/>
        <a:lstStyle/>
        <a:p>
          <a:r>
            <a: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107</a:t>
          </a:r>
        </a:p>
      </dgm:t>
    </dgm:pt>
    <dgm:pt modelId="{3D135231-F6BC-45D2-98F8-D6B1FB428BE3}" type="parTrans" cxnId="{9681F56C-0882-4598-AF24-836B972F1B0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5B1BA520-106C-45A8-80EC-94D55123D135}" type="sibTrans" cxnId="{9681F56C-0882-4598-AF24-836B972F1B0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83F65082-CF6A-4AB4-A802-16CB76738CC2}">
      <dgm:prSet phldrT="[Текст]" custT="1"/>
      <dgm:spPr>
        <a:noFill/>
        <a:ln w="38100">
          <a:solidFill>
            <a:schemeClr val="accent1">
              <a:lumMod val="75000"/>
              <a:alpha val="90000"/>
            </a:schemeClr>
          </a:solidFill>
        </a:ln>
        <a:effectLst/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latin typeface="Times New Roman"/>
              <a:ea typeface="Times New Roman"/>
              <a:cs typeface="Times New Roman"/>
            </a:rPr>
            <a:t>В т.ч. начальное  звено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144C98-0262-4A14-B480-E961A3621DF9}" type="parTrans" cxnId="{104A666D-D8B1-4F81-BD9C-D6A38F6AB317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C4C6EE00-AC27-4967-A865-235C70755D4D}" type="sibTrans" cxnId="{104A666D-D8B1-4F81-BD9C-D6A38F6AB317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7C6CCF21-7568-4E1D-93AC-4838FADE94D6}">
      <dgm:prSet phldrT="[Текст]" custT="1"/>
      <dgm:spPr>
        <a:scene3d>
          <a:camera prst="orthographicFront"/>
          <a:lightRig rig="flat" dir="t"/>
        </a:scene3d>
        <a:sp3d prstMaterial="plastic">
          <a:bevelB w="88900" h="31750" prst="angle"/>
        </a:sp3d>
      </dgm:spPr>
      <dgm:t>
        <a:bodyPr/>
        <a:lstStyle/>
        <a:p>
          <a:r>
            <a:rPr lang="ru-RU" sz="2000" b="1" i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34</a:t>
          </a:r>
          <a:endParaRPr lang="ru-RU" sz="2000" b="0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E0CBC0E-CF07-4451-9287-44C647691B83}" type="parTrans" cxnId="{D844C017-364C-4A2F-BF7E-BBE6CACB0D10}">
      <dgm:prSet/>
      <dgm:spPr/>
      <dgm:t>
        <a:bodyPr/>
        <a:lstStyle/>
        <a:p>
          <a:endParaRPr lang="ru-RU"/>
        </a:p>
      </dgm:t>
    </dgm:pt>
    <dgm:pt modelId="{4EA7D849-B291-43F3-85AB-F22BB1D9AD2D}" type="sibTrans" cxnId="{D844C017-364C-4A2F-BF7E-BBE6CACB0D10}">
      <dgm:prSet/>
      <dgm:spPr/>
      <dgm:t>
        <a:bodyPr/>
        <a:lstStyle/>
        <a:p>
          <a:endParaRPr lang="ru-RU"/>
        </a:p>
      </dgm:t>
    </dgm:pt>
    <dgm:pt modelId="{AD495018-B02A-49A4-9AE4-EA4316567B61}">
      <dgm:prSet phldrT="[Текст]" custT="1"/>
      <dgm:spPr>
        <a:noFill/>
        <a:ln w="38100">
          <a:solidFill>
            <a:schemeClr val="accent1">
              <a:lumMod val="75000"/>
              <a:alpha val="90000"/>
            </a:schemeClr>
          </a:solidFill>
        </a:ln>
        <a:effectLst/>
      </dgm:spPr>
      <dgm:t>
        <a:bodyPr/>
        <a:lstStyle/>
        <a:p>
          <a:r>
            <a:rPr lang="ru-RU" sz="1600" b="1" dirty="0">
              <a:solidFill>
                <a:schemeClr val="bg1"/>
              </a:solidFill>
              <a:latin typeface="Times New Roman"/>
              <a:ea typeface="Times New Roman"/>
              <a:cs typeface="Times New Roman"/>
            </a:rPr>
            <a:t>Обеспеченность педагогическими кадрами (100%)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09976F3-3A5F-4A51-A1BC-B3324169CAEA}" type="parTrans" cxnId="{D06C290D-0F18-4D2D-94F7-9A89A51E5EF8}">
      <dgm:prSet/>
      <dgm:spPr/>
      <dgm:t>
        <a:bodyPr/>
        <a:lstStyle/>
        <a:p>
          <a:endParaRPr lang="ru-RU"/>
        </a:p>
      </dgm:t>
    </dgm:pt>
    <dgm:pt modelId="{CD1BDA7F-23D1-4AFA-AE53-F8D40C2B9744}" type="sibTrans" cxnId="{D06C290D-0F18-4D2D-94F7-9A89A51E5EF8}">
      <dgm:prSet/>
      <dgm:spPr/>
      <dgm:t>
        <a:bodyPr/>
        <a:lstStyle/>
        <a:p>
          <a:endParaRPr lang="ru-RU"/>
        </a:p>
      </dgm:t>
    </dgm:pt>
    <dgm:pt modelId="{B63DBB95-43E6-452F-912F-3931BF081898}" type="pres">
      <dgm:prSet presAssocID="{56E4FA5B-7F75-48B3-80DE-8AF29AD90470}" presName="Name0" presStyleCnt="0">
        <dgm:presLayoutVars>
          <dgm:dir/>
          <dgm:animLvl val="lvl"/>
          <dgm:resizeHandles val="exact"/>
        </dgm:presLayoutVars>
      </dgm:prSet>
      <dgm:spPr/>
    </dgm:pt>
    <dgm:pt modelId="{5F784E55-CD84-4443-96AA-C018A6AFB86F}" type="pres">
      <dgm:prSet presAssocID="{7E17FE3D-913E-49EE-A797-5A2128F5DC25}" presName="linNode" presStyleCnt="0"/>
      <dgm:spPr/>
    </dgm:pt>
    <dgm:pt modelId="{74324A34-B004-4644-978A-E134FB599F54}" type="pres">
      <dgm:prSet presAssocID="{7E17FE3D-913E-49EE-A797-5A2128F5DC25}" presName="parentText" presStyleLbl="node1" presStyleIdx="0" presStyleCnt="3" custScaleX="66667">
        <dgm:presLayoutVars>
          <dgm:chMax val="1"/>
          <dgm:bulletEnabled val="1"/>
        </dgm:presLayoutVars>
      </dgm:prSet>
      <dgm:spPr>
        <a:prstGeom prst="homePlate">
          <a:avLst/>
        </a:prstGeom>
      </dgm:spPr>
    </dgm:pt>
    <dgm:pt modelId="{61573139-3924-4906-9FC1-72B0CB986C1B}" type="pres">
      <dgm:prSet presAssocID="{7E17FE3D-913E-49EE-A797-5A2128F5DC25}" presName="descendantText" presStyleLbl="alignAccFollowNode1" presStyleIdx="0" presStyleCnt="3">
        <dgm:presLayoutVars>
          <dgm:bulletEnabled val="1"/>
        </dgm:presLayoutVars>
      </dgm:prSet>
      <dgm:spPr/>
    </dgm:pt>
    <dgm:pt modelId="{ED92CAA0-939D-43B4-AC65-5C1D806086A7}" type="pres">
      <dgm:prSet presAssocID="{FFBC9ED1-302A-49F7-85DA-C6C98DE4C166}" presName="sp" presStyleCnt="0"/>
      <dgm:spPr/>
    </dgm:pt>
    <dgm:pt modelId="{FBC8D580-AB2B-48D9-93EA-0823E2B83DD4}" type="pres">
      <dgm:prSet presAssocID="{2D65439E-2222-4AB6-85D3-9CE135097BC0}" presName="linNode" presStyleCnt="0"/>
      <dgm:spPr/>
    </dgm:pt>
    <dgm:pt modelId="{BA1C6C93-007E-495E-8B0D-36C5F20AFEBF}" type="pres">
      <dgm:prSet presAssocID="{2D65439E-2222-4AB6-85D3-9CE135097BC0}" presName="parentText" presStyleLbl="node1" presStyleIdx="1" presStyleCnt="3" custScaleX="66666">
        <dgm:presLayoutVars>
          <dgm:chMax val="1"/>
          <dgm:bulletEnabled val="1"/>
        </dgm:presLayoutVars>
      </dgm:prSet>
      <dgm:spPr>
        <a:prstGeom prst="homePlate">
          <a:avLst/>
        </a:prstGeom>
      </dgm:spPr>
    </dgm:pt>
    <dgm:pt modelId="{3632572B-810D-4AFB-BB77-B61560B8D98E}" type="pres">
      <dgm:prSet presAssocID="{2D65439E-2222-4AB6-85D3-9CE135097BC0}" presName="descendantText" presStyleLbl="alignAccFollowNode1" presStyleIdx="1" presStyleCnt="3" custScaleY="143726">
        <dgm:presLayoutVars>
          <dgm:bulletEnabled val="1"/>
        </dgm:presLayoutVars>
      </dgm:prSet>
      <dgm:spPr/>
    </dgm:pt>
    <dgm:pt modelId="{51B9B450-21A8-4046-8950-220AEA22B822}" type="pres">
      <dgm:prSet presAssocID="{5B1BA520-106C-45A8-80EC-94D55123D135}" presName="sp" presStyleCnt="0"/>
      <dgm:spPr/>
    </dgm:pt>
    <dgm:pt modelId="{57CC9586-C915-497A-9790-B4EB7EEE567E}" type="pres">
      <dgm:prSet presAssocID="{7C6CCF21-7568-4E1D-93AC-4838FADE94D6}" presName="linNode" presStyleCnt="0"/>
      <dgm:spPr/>
    </dgm:pt>
    <dgm:pt modelId="{408ED789-B603-4164-8D04-F0BAE6885F84}" type="pres">
      <dgm:prSet presAssocID="{7C6CCF21-7568-4E1D-93AC-4838FADE94D6}" presName="parentText" presStyleLbl="node1" presStyleIdx="2" presStyleCnt="3" custScaleX="66667">
        <dgm:presLayoutVars>
          <dgm:chMax val="1"/>
          <dgm:bulletEnabled val="1"/>
        </dgm:presLayoutVars>
      </dgm:prSet>
      <dgm:spPr>
        <a:prstGeom prst="homePlate">
          <a:avLst/>
        </a:prstGeom>
      </dgm:spPr>
    </dgm:pt>
    <dgm:pt modelId="{1905B704-B20B-4EF4-A95D-1F88A595409C}" type="pres">
      <dgm:prSet presAssocID="{7C6CCF21-7568-4E1D-93AC-4838FADE94D6}" presName="descendantText" presStyleLbl="alignAccFollowNode1" presStyleIdx="2" presStyleCnt="3" custScaleY="108176">
        <dgm:presLayoutVars>
          <dgm:bulletEnabled val="1"/>
        </dgm:presLayoutVars>
      </dgm:prSet>
      <dgm:spPr/>
    </dgm:pt>
  </dgm:ptLst>
  <dgm:cxnLst>
    <dgm:cxn modelId="{86A12F08-820E-407A-82F4-45F07C4548D3}" type="presOf" srcId="{2D65439E-2222-4AB6-85D3-9CE135097BC0}" destId="{BA1C6C93-007E-495E-8B0D-36C5F20AFEBF}" srcOrd="0" destOrd="0" presId="urn:microsoft.com/office/officeart/2005/8/layout/vList5"/>
    <dgm:cxn modelId="{D06C290D-0F18-4D2D-94F7-9A89A51E5EF8}" srcId="{7C6CCF21-7568-4E1D-93AC-4838FADE94D6}" destId="{AD495018-B02A-49A4-9AE4-EA4316567B61}" srcOrd="0" destOrd="0" parTransId="{B09976F3-3A5F-4A51-A1BC-B3324169CAEA}" sibTransId="{CD1BDA7F-23D1-4AFA-AE53-F8D40C2B9744}"/>
    <dgm:cxn modelId="{D844C017-364C-4A2F-BF7E-BBE6CACB0D10}" srcId="{56E4FA5B-7F75-48B3-80DE-8AF29AD90470}" destId="{7C6CCF21-7568-4E1D-93AC-4838FADE94D6}" srcOrd="2" destOrd="0" parTransId="{6E0CBC0E-CF07-4451-9287-44C647691B83}" sibTransId="{4EA7D849-B291-43F3-85AB-F22BB1D9AD2D}"/>
    <dgm:cxn modelId="{9C018D39-F3D0-48AA-AE80-174A0969E90A}" srcId="{7E17FE3D-913E-49EE-A797-5A2128F5DC25}" destId="{B170B7B1-8F9D-4690-8372-EBF697372BEC}" srcOrd="0" destOrd="0" parTransId="{261B58C5-7860-4FA6-A02E-680D4B7D4D9D}" sibTransId="{F59E2345-B774-4B09-ABA6-2099C719B32D}"/>
    <dgm:cxn modelId="{DFFD6565-8BB0-46F8-A4C8-CFEE2B6C1DE1}" type="presOf" srcId="{7E17FE3D-913E-49EE-A797-5A2128F5DC25}" destId="{74324A34-B004-4644-978A-E134FB599F54}" srcOrd="0" destOrd="0" presId="urn:microsoft.com/office/officeart/2005/8/layout/vList5"/>
    <dgm:cxn modelId="{79C8DF6C-DFDE-48E7-A6C9-A6ABE1E1B879}" type="presOf" srcId="{B170B7B1-8F9D-4690-8372-EBF697372BEC}" destId="{61573139-3924-4906-9FC1-72B0CB986C1B}" srcOrd="0" destOrd="0" presId="urn:microsoft.com/office/officeart/2005/8/layout/vList5"/>
    <dgm:cxn modelId="{9681F56C-0882-4598-AF24-836B972F1B09}" srcId="{56E4FA5B-7F75-48B3-80DE-8AF29AD90470}" destId="{2D65439E-2222-4AB6-85D3-9CE135097BC0}" srcOrd="1" destOrd="0" parTransId="{3D135231-F6BC-45D2-98F8-D6B1FB428BE3}" sibTransId="{5B1BA520-106C-45A8-80EC-94D55123D135}"/>
    <dgm:cxn modelId="{104A666D-D8B1-4F81-BD9C-D6A38F6AB317}" srcId="{2D65439E-2222-4AB6-85D3-9CE135097BC0}" destId="{83F65082-CF6A-4AB4-A802-16CB76738CC2}" srcOrd="0" destOrd="0" parTransId="{CF144C98-0262-4A14-B480-E961A3621DF9}" sibTransId="{C4C6EE00-AC27-4967-A865-235C70755D4D}"/>
    <dgm:cxn modelId="{10889587-3162-4249-835A-DD5AC5B3032A}" srcId="{56E4FA5B-7F75-48B3-80DE-8AF29AD90470}" destId="{7E17FE3D-913E-49EE-A797-5A2128F5DC25}" srcOrd="0" destOrd="0" parTransId="{70C1E974-273F-45AF-BA8B-57A148A68BDB}" sibTransId="{FFBC9ED1-302A-49F7-85DA-C6C98DE4C166}"/>
    <dgm:cxn modelId="{E6732BB8-DBF4-4ADF-88C7-5BCCA5687AF8}" type="presOf" srcId="{83F65082-CF6A-4AB4-A802-16CB76738CC2}" destId="{3632572B-810D-4AFB-BB77-B61560B8D98E}" srcOrd="0" destOrd="0" presId="urn:microsoft.com/office/officeart/2005/8/layout/vList5"/>
    <dgm:cxn modelId="{43C019BE-2C93-44B8-9995-225C5D9F3537}" type="presOf" srcId="{56E4FA5B-7F75-48B3-80DE-8AF29AD90470}" destId="{B63DBB95-43E6-452F-912F-3931BF081898}" srcOrd="0" destOrd="0" presId="urn:microsoft.com/office/officeart/2005/8/layout/vList5"/>
    <dgm:cxn modelId="{046B19CD-1881-4CEA-9D7E-EC8F7728A723}" type="presOf" srcId="{7C6CCF21-7568-4E1D-93AC-4838FADE94D6}" destId="{408ED789-B603-4164-8D04-F0BAE6885F84}" srcOrd="0" destOrd="0" presId="urn:microsoft.com/office/officeart/2005/8/layout/vList5"/>
    <dgm:cxn modelId="{88661DE8-916A-4291-B546-CBFC428D89B0}" type="presOf" srcId="{AD495018-B02A-49A4-9AE4-EA4316567B61}" destId="{1905B704-B20B-4EF4-A95D-1F88A595409C}" srcOrd="0" destOrd="0" presId="urn:microsoft.com/office/officeart/2005/8/layout/vList5"/>
    <dgm:cxn modelId="{18871E66-468B-4A5D-B372-31FEE562F858}" type="presParOf" srcId="{B63DBB95-43E6-452F-912F-3931BF081898}" destId="{5F784E55-CD84-4443-96AA-C018A6AFB86F}" srcOrd="0" destOrd="0" presId="urn:microsoft.com/office/officeart/2005/8/layout/vList5"/>
    <dgm:cxn modelId="{39FB6201-CA47-431F-A678-96E631C80570}" type="presParOf" srcId="{5F784E55-CD84-4443-96AA-C018A6AFB86F}" destId="{74324A34-B004-4644-978A-E134FB599F54}" srcOrd="0" destOrd="0" presId="urn:microsoft.com/office/officeart/2005/8/layout/vList5"/>
    <dgm:cxn modelId="{6DBC262E-3CCF-43F8-89C1-7E29F46F1CCC}" type="presParOf" srcId="{5F784E55-CD84-4443-96AA-C018A6AFB86F}" destId="{61573139-3924-4906-9FC1-72B0CB986C1B}" srcOrd="1" destOrd="0" presId="urn:microsoft.com/office/officeart/2005/8/layout/vList5"/>
    <dgm:cxn modelId="{F782DA12-2E1E-4983-B4CD-9B42361757B1}" type="presParOf" srcId="{B63DBB95-43E6-452F-912F-3931BF081898}" destId="{ED92CAA0-939D-43B4-AC65-5C1D806086A7}" srcOrd="1" destOrd="0" presId="urn:microsoft.com/office/officeart/2005/8/layout/vList5"/>
    <dgm:cxn modelId="{6C61047E-2179-4B15-82B1-C349FAC33E9F}" type="presParOf" srcId="{B63DBB95-43E6-452F-912F-3931BF081898}" destId="{FBC8D580-AB2B-48D9-93EA-0823E2B83DD4}" srcOrd="2" destOrd="0" presId="urn:microsoft.com/office/officeart/2005/8/layout/vList5"/>
    <dgm:cxn modelId="{64BA5307-D50D-4B39-B080-3D6174BE52C7}" type="presParOf" srcId="{FBC8D580-AB2B-48D9-93EA-0823E2B83DD4}" destId="{BA1C6C93-007E-495E-8B0D-36C5F20AFEBF}" srcOrd="0" destOrd="0" presId="urn:microsoft.com/office/officeart/2005/8/layout/vList5"/>
    <dgm:cxn modelId="{231C5E93-1865-45F9-A94D-BF2EFB0473B8}" type="presParOf" srcId="{FBC8D580-AB2B-48D9-93EA-0823E2B83DD4}" destId="{3632572B-810D-4AFB-BB77-B61560B8D98E}" srcOrd="1" destOrd="0" presId="urn:microsoft.com/office/officeart/2005/8/layout/vList5"/>
    <dgm:cxn modelId="{F5DEFD40-70A7-4D3D-B8A0-F96D4E686339}" type="presParOf" srcId="{B63DBB95-43E6-452F-912F-3931BF081898}" destId="{51B9B450-21A8-4046-8950-220AEA22B822}" srcOrd="3" destOrd="0" presId="urn:microsoft.com/office/officeart/2005/8/layout/vList5"/>
    <dgm:cxn modelId="{67E2DD90-4911-4B76-B6E0-F7CBB7A75F25}" type="presParOf" srcId="{B63DBB95-43E6-452F-912F-3931BF081898}" destId="{57CC9586-C915-497A-9790-B4EB7EEE567E}" srcOrd="4" destOrd="0" presId="urn:microsoft.com/office/officeart/2005/8/layout/vList5"/>
    <dgm:cxn modelId="{F0759D68-B57F-4D61-B22F-508C331ED22F}" type="presParOf" srcId="{57CC9586-C915-497A-9790-B4EB7EEE567E}" destId="{408ED789-B603-4164-8D04-F0BAE6885F84}" srcOrd="0" destOrd="0" presId="urn:microsoft.com/office/officeart/2005/8/layout/vList5"/>
    <dgm:cxn modelId="{4C9878E6-D5DC-4815-A515-595AE473EBA0}" type="presParOf" srcId="{57CC9586-C915-497A-9790-B4EB7EEE567E}" destId="{1905B704-B20B-4EF4-A95D-1F88A595409C}" srcOrd="1" destOrd="0" presId="urn:microsoft.com/office/officeart/2005/8/layout/vList5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E67C83-520B-4F72-AB39-073A72FABF39}" type="doc">
      <dgm:prSet loTypeId="urn:microsoft.com/office/officeart/2005/8/layout/list1" loCatId="list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1336B06-381B-4A47-BBA1-2A326750FCC4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Амбулатория  </a:t>
          </a:r>
          <a:r>
            <a:rPr lang="ru-RU" b="1" dirty="0" err="1">
              <a:latin typeface="Times New Roman" pitchFamily="18" charset="0"/>
              <a:cs typeface="Times New Roman" pitchFamily="18" charset="0"/>
            </a:rPr>
            <a:t>с.Рысево</a:t>
          </a:r>
          <a:endParaRPr lang="ru-RU" dirty="0"/>
        </a:p>
      </dgm:t>
    </dgm:pt>
    <dgm:pt modelId="{37750F8C-206E-44F8-8DF0-051B55C193CD}" type="parTrans" cxnId="{6E96C892-957B-498F-8E9F-84112D9C5802}">
      <dgm:prSet/>
      <dgm:spPr/>
      <dgm:t>
        <a:bodyPr/>
        <a:lstStyle/>
        <a:p>
          <a:endParaRPr lang="ru-RU"/>
        </a:p>
      </dgm:t>
    </dgm:pt>
    <dgm:pt modelId="{C3E57AF2-4401-4BD6-B0AE-F08E716D840D}" type="sibTrans" cxnId="{6E96C892-957B-498F-8E9F-84112D9C5802}">
      <dgm:prSet/>
      <dgm:spPr/>
      <dgm:t>
        <a:bodyPr/>
        <a:lstStyle/>
        <a:p>
          <a:endParaRPr lang="ru-RU"/>
        </a:p>
      </dgm:t>
    </dgm:pt>
    <dgm:pt modelId="{C5D126D1-C759-45F5-B8C5-76D4F9217D0E}">
      <dgm:prSet/>
      <dgm:spPr/>
      <dgm:t>
        <a:bodyPr/>
        <a:lstStyle/>
        <a:p>
          <a:r>
            <a:rPr lang="ru-RU" b="1">
              <a:latin typeface="Times New Roman" pitchFamily="18" charset="0"/>
              <a:cs typeface="Times New Roman" pitchFamily="18" charset="0"/>
            </a:rPr>
            <a:t>ФАП д.Кирзавод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89432B63-88D0-4222-A088-84CB0819A37E}" type="parTrans" cxnId="{E0610A83-4523-4D2B-B5C7-FFC8AA0C138A}">
      <dgm:prSet/>
      <dgm:spPr/>
      <dgm:t>
        <a:bodyPr/>
        <a:lstStyle/>
        <a:p>
          <a:endParaRPr lang="ru-RU"/>
        </a:p>
      </dgm:t>
    </dgm:pt>
    <dgm:pt modelId="{7C40BDA7-388A-4A99-A88F-322FFF991198}" type="sibTrans" cxnId="{E0610A83-4523-4D2B-B5C7-FFC8AA0C138A}">
      <dgm:prSet/>
      <dgm:spPr/>
      <dgm:t>
        <a:bodyPr/>
        <a:lstStyle/>
        <a:p>
          <a:endParaRPr lang="ru-RU"/>
        </a:p>
      </dgm:t>
    </dgm:pt>
    <dgm:pt modelId="{E90CD132-4555-44D9-8819-EFC947F10AF0}">
      <dgm:prSet/>
      <dgm:spPr/>
      <dgm:t>
        <a:bodyPr/>
        <a:lstStyle/>
        <a:p>
          <a:r>
            <a:rPr lang="ru-RU" b="1">
              <a:latin typeface="Times New Roman" pitchFamily="18" charset="0"/>
              <a:cs typeface="Times New Roman" pitchFamily="18" charset="0"/>
            </a:rPr>
            <a:t>ФАП д.Белобородова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FF932B4A-F278-4F96-8642-EBC058E3ADED}" type="parTrans" cxnId="{92DA615E-E74B-4C8C-BD49-A4E9F998EE92}">
      <dgm:prSet/>
      <dgm:spPr/>
      <dgm:t>
        <a:bodyPr/>
        <a:lstStyle/>
        <a:p>
          <a:endParaRPr lang="ru-RU"/>
        </a:p>
      </dgm:t>
    </dgm:pt>
    <dgm:pt modelId="{781E3189-6C15-4813-9E1B-55F051BD0165}" type="sibTrans" cxnId="{92DA615E-E74B-4C8C-BD49-A4E9F998EE92}">
      <dgm:prSet/>
      <dgm:spPr/>
      <dgm:t>
        <a:bodyPr/>
        <a:lstStyle/>
        <a:p>
          <a:endParaRPr lang="ru-RU"/>
        </a:p>
      </dgm:t>
    </dgm:pt>
    <dgm:pt modelId="{A9A87B87-FB6C-4E91-B3BE-D1C6B193281A}">
      <dgm:prSet/>
      <dgm:spPr/>
      <dgm:t>
        <a:bodyPr/>
        <a:lstStyle/>
        <a:p>
          <a:r>
            <a:rPr lang="ru-RU" b="1">
              <a:latin typeface="Times New Roman" pitchFamily="18" charset="0"/>
              <a:cs typeface="Times New Roman" pitchFamily="18" charset="0"/>
            </a:rPr>
            <a:t>ФАП д.Кутугун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B721DAF5-3225-4DD3-AE5B-E95D08187605}" type="parTrans" cxnId="{4F560ED4-306A-4B91-878F-2F24EDB841A0}">
      <dgm:prSet/>
      <dgm:spPr/>
      <dgm:t>
        <a:bodyPr/>
        <a:lstStyle/>
        <a:p>
          <a:endParaRPr lang="ru-RU"/>
        </a:p>
      </dgm:t>
    </dgm:pt>
    <dgm:pt modelId="{B6E32357-25DE-4A4F-BA71-42A91F04EA99}" type="sibTrans" cxnId="{4F560ED4-306A-4B91-878F-2F24EDB841A0}">
      <dgm:prSet/>
      <dgm:spPr/>
      <dgm:t>
        <a:bodyPr/>
        <a:lstStyle/>
        <a:p>
          <a:endParaRPr lang="ru-RU"/>
        </a:p>
      </dgm:t>
    </dgm:pt>
    <dgm:pt modelId="{E809568E-2B02-4FB0-B07A-6C991E9D2BD7}">
      <dgm:prSet/>
      <dgm:spPr/>
      <dgm:t>
        <a:bodyPr/>
        <a:lstStyle/>
        <a:p>
          <a:r>
            <a:rPr lang="ru-RU" b="1">
              <a:latin typeface="Times New Roman" pitchFamily="18" charset="0"/>
              <a:cs typeface="Times New Roman" pitchFamily="18" charset="0"/>
            </a:rPr>
            <a:t>ФАП д.Поздеева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C2579251-3DEE-4FAE-837D-79B88F91A39D}" type="parTrans" cxnId="{E00425CE-6B43-4681-91EA-120673E52B3C}">
      <dgm:prSet/>
      <dgm:spPr/>
      <dgm:t>
        <a:bodyPr/>
        <a:lstStyle/>
        <a:p>
          <a:endParaRPr lang="ru-RU"/>
        </a:p>
      </dgm:t>
    </dgm:pt>
    <dgm:pt modelId="{DCC8446C-E2DF-4D35-A25C-72B43E45FA06}" type="sibTrans" cxnId="{E00425CE-6B43-4681-91EA-120673E52B3C}">
      <dgm:prSet/>
      <dgm:spPr/>
      <dgm:t>
        <a:bodyPr/>
        <a:lstStyle/>
        <a:p>
          <a:endParaRPr lang="ru-RU"/>
        </a:p>
      </dgm:t>
    </dgm:pt>
    <dgm:pt modelId="{736C84FC-3CFC-478D-BC16-A5D72A0DB76D}">
      <dgm:prSet/>
      <dgm:spPr/>
      <dgm:t>
        <a:bodyPr/>
        <a:lstStyle/>
        <a:p>
          <a:r>
            <a:rPr lang="ru-RU" b="1">
              <a:latin typeface="Times New Roman" pitchFamily="18" charset="0"/>
              <a:cs typeface="Times New Roman" pitchFamily="18" charset="0"/>
            </a:rPr>
            <a:t>ФАП з.Чемодариха</a:t>
          </a:r>
          <a:endParaRPr lang="ru-RU" b="1" dirty="0"/>
        </a:p>
      </dgm:t>
    </dgm:pt>
    <dgm:pt modelId="{0199DB8C-7BD3-4B9F-9947-2C29F6593EFC}" type="parTrans" cxnId="{2CD37085-70F0-48B0-A147-ABF2BC0A7889}">
      <dgm:prSet/>
      <dgm:spPr/>
      <dgm:t>
        <a:bodyPr/>
        <a:lstStyle/>
        <a:p>
          <a:endParaRPr lang="ru-RU"/>
        </a:p>
      </dgm:t>
    </dgm:pt>
    <dgm:pt modelId="{15D93204-A483-45B6-8B29-FD4AF3FCBAE2}" type="sibTrans" cxnId="{2CD37085-70F0-48B0-A147-ABF2BC0A7889}">
      <dgm:prSet/>
      <dgm:spPr/>
      <dgm:t>
        <a:bodyPr/>
        <a:lstStyle/>
        <a:p>
          <a:endParaRPr lang="ru-RU"/>
        </a:p>
      </dgm:t>
    </dgm:pt>
    <dgm:pt modelId="{271E3B8A-FF14-49A8-95DD-368B88500220}" type="pres">
      <dgm:prSet presAssocID="{1DE67C83-520B-4F72-AB39-073A72FABF39}" presName="linear" presStyleCnt="0">
        <dgm:presLayoutVars>
          <dgm:dir/>
          <dgm:animLvl val="lvl"/>
          <dgm:resizeHandles val="exact"/>
        </dgm:presLayoutVars>
      </dgm:prSet>
      <dgm:spPr/>
    </dgm:pt>
    <dgm:pt modelId="{DB1D3641-66D3-4D9E-804A-C8EB2532A610}" type="pres">
      <dgm:prSet presAssocID="{01336B06-381B-4A47-BBA1-2A326750FCC4}" presName="parentLin" presStyleCnt="0"/>
      <dgm:spPr/>
    </dgm:pt>
    <dgm:pt modelId="{6C91465B-9B23-458F-9CF6-6ADE4384127F}" type="pres">
      <dgm:prSet presAssocID="{01336B06-381B-4A47-BBA1-2A326750FCC4}" presName="parentLeftMargin" presStyleLbl="node1" presStyleIdx="0" presStyleCnt="6"/>
      <dgm:spPr/>
    </dgm:pt>
    <dgm:pt modelId="{B6D9C154-0024-44B2-B4E2-183057954016}" type="pres">
      <dgm:prSet presAssocID="{01336B06-381B-4A47-BBA1-2A326750FCC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081BA9D-6891-4545-83A5-01F6017DA657}" type="pres">
      <dgm:prSet presAssocID="{01336B06-381B-4A47-BBA1-2A326750FCC4}" presName="negativeSpace" presStyleCnt="0"/>
      <dgm:spPr/>
    </dgm:pt>
    <dgm:pt modelId="{CFA1E02E-838F-43ED-9C74-9C1568E4F37E}" type="pres">
      <dgm:prSet presAssocID="{01336B06-381B-4A47-BBA1-2A326750FCC4}" presName="childText" presStyleLbl="conFgAcc1" presStyleIdx="0" presStyleCnt="6">
        <dgm:presLayoutVars>
          <dgm:bulletEnabled val="1"/>
        </dgm:presLayoutVars>
      </dgm:prSet>
      <dgm:spPr/>
    </dgm:pt>
    <dgm:pt modelId="{25E166D9-A2EC-494B-A613-5E7FA93C3909}" type="pres">
      <dgm:prSet presAssocID="{C3E57AF2-4401-4BD6-B0AE-F08E716D840D}" presName="spaceBetweenRectangles" presStyleCnt="0"/>
      <dgm:spPr/>
    </dgm:pt>
    <dgm:pt modelId="{11DA78A9-2A06-480B-B2E4-A2355211B775}" type="pres">
      <dgm:prSet presAssocID="{C5D126D1-C759-45F5-B8C5-76D4F9217D0E}" presName="parentLin" presStyleCnt="0"/>
      <dgm:spPr/>
    </dgm:pt>
    <dgm:pt modelId="{BE4564EF-FA22-4DAD-9ABB-4B729731985E}" type="pres">
      <dgm:prSet presAssocID="{C5D126D1-C759-45F5-B8C5-76D4F9217D0E}" presName="parentLeftMargin" presStyleLbl="node1" presStyleIdx="0" presStyleCnt="6"/>
      <dgm:spPr/>
    </dgm:pt>
    <dgm:pt modelId="{B414B165-BFB4-4B65-AE71-0D71A5C4062D}" type="pres">
      <dgm:prSet presAssocID="{C5D126D1-C759-45F5-B8C5-76D4F9217D0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560317C5-0059-426D-A057-A60298FA4BB4}" type="pres">
      <dgm:prSet presAssocID="{C5D126D1-C759-45F5-B8C5-76D4F9217D0E}" presName="negativeSpace" presStyleCnt="0"/>
      <dgm:spPr/>
    </dgm:pt>
    <dgm:pt modelId="{76C6C35D-8E77-43CD-BD5D-0D8D1FC3F47D}" type="pres">
      <dgm:prSet presAssocID="{C5D126D1-C759-45F5-B8C5-76D4F9217D0E}" presName="childText" presStyleLbl="conFgAcc1" presStyleIdx="1" presStyleCnt="6">
        <dgm:presLayoutVars>
          <dgm:bulletEnabled val="1"/>
        </dgm:presLayoutVars>
      </dgm:prSet>
      <dgm:spPr/>
    </dgm:pt>
    <dgm:pt modelId="{2DFB9AEF-B7FA-4648-842B-7AD0F57AF773}" type="pres">
      <dgm:prSet presAssocID="{7C40BDA7-388A-4A99-A88F-322FFF991198}" presName="spaceBetweenRectangles" presStyleCnt="0"/>
      <dgm:spPr/>
    </dgm:pt>
    <dgm:pt modelId="{2939FA88-23C4-4CB8-9E52-63FB03EA5A44}" type="pres">
      <dgm:prSet presAssocID="{E90CD132-4555-44D9-8819-EFC947F10AF0}" presName="parentLin" presStyleCnt="0"/>
      <dgm:spPr/>
    </dgm:pt>
    <dgm:pt modelId="{3E411069-7977-4A23-82BE-435CD85F32E1}" type="pres">
      <dgm:prSet presAssocID="{E90CD132-4555-44D9-8819-EFC947F10AF0}" presName="parentLeftMargin" presStyleLbl="node1" presStyleIdx="1" presStyleCnt="6"/>
      <dgm:spPr/>
    </dgm:pt>
    <dgm:pt modelId="{1BB50B56-6D4C-40B0-A0D2-97D4D3B5F0EE}" type="pres">
      <dgm:prSet presAssocID="{E90CD132-4555-44D9-8819-EFC947F10AF0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B287400-184E-43EE-8D89-896AE668A89B}" type="pres">
      <dgm:prSet presAssocID="{E90CD132-4555-44D9-8819-EFC947F10AF0}" presName="negativeSpace" presStyleCnt="0"/>
      <dgm:spPr/>
    </dgm:pt>
    <dgm:pt modelId="{06ABA041-3ECD-42CB-9690-EA66D43167B0}" type="pres">
      <dgm:prSet presAssocID="{E90CD132-4555-44D9-8819-EFC947F10AF0}" presName="childText" presStyleLbl="conFgAcc1" presStyleIdx="2" presStyleCnt="6">
        <dgm:presLayoutVars>
          <dgm:bulletEnabled val="1"/>
        </dgm:presLayoutVars>
      </dgm:prSet>
      <dgm:spPr/>
    </dgm:pt>
    <dgm:pt modelId="{1AC690A3-3DA4-4716-A020-9E986D279C1D}" type="pres">
      <dgm:prSet presAssocID="{781E3189-6C15-4813-9E1B-55F051BD0165}" presName="spaceBetweenRectangles" presStyleCnt="0"/>
      <dgm:spPr/>
    </dgm:pt>
    <dgm:pt modelId="{6F9B38C3-29CA-4C42-A5C4-B3A1B813ED73}" type="pres">
      <dgm:prSet presAssocID="{A9A87B87-FB6C-4E91-B3BE-D1C6B193281A}" presName="parentLin" presStyleCnt="0"/>
      <dgm:spPr/>
    </dgm:pt>
    <dgm:pt modelId="{2D67C4BA-9245-46EA-85A4-C088983727AA}" type="pres">
      <dgm:prSet presAssocID="{A9A87B87-FB6C-4E91-B3BE-D1C6B193281A}" presName="parentLeftMargin" presStyleLbl="node1" presStyleIdx="2" presStyleCnt="6"/>
      <dgm:spPr/>
    </dgm:pt>
    <dgm:pt modelId="{A71434EB-D325-4503-AD8A-6D0583ECF3D9}" type="pres">
      <dgm:prSet presAssocID="{A9A87B87-FB6C-4E91-B3BE-D1C6B193281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A37C8EA-DF25-4FE0-8C48-ECC92500866E}" type="pres">
      <dgm:prSet presAssocID="{A9A87B87-FB6C-4E91-B3BE-D1C6B193281A}" presName="negativeSpace" presStyleCnt="0"/>
      <dgm:spPr/>
    </dgm:pt>
    <dgm:pt modelId="{5DE2B457-667B-4F8E-B8C2-070CE34D7947}" type="pres">
      <dgm:prSet presAssocID="{A9A87B87-FB6C-4E91-B3BE-D1C6B193281A}" presName="childText" presStyleLbl="conFgAcc1" presStyleIdx="3" presStyleCnt="6">
        <dgm:presLayoutVars>
          <dgm:bulletEnabled val="1"/>
        </dgm:presLayoutVars>
      </dgm:prSet>
      <dgm:spPr/>
    </dgm:pt>
    <dgm:pt modelId="{09132CC1-2440-4B27-80E7-C1EEF4405217}" type="pres">
      <dgm:prSet presAssocID="{B6E32357-25DE-4A4F-BA71-42A91F04EA99}" presName="spaceBetweenRectangles" presStyleCnt="0"/>
      <dgm:spPr/>
    </dgm:pt>
    <dgm:pt modelId="{B04F57D6-F96C-4670-9F81-EB25B1161A3D}" type="pres">
      <dgm:prSet presAssocID="{E809568E-2B02-4FB0-B07A-6C991E9D2BD7}" presName="parentLin" presStyleCnt="0"/>
      <dgm:spPr/>
    </dgm:pt>
    <dgm:pt modelId="{17EBCF06-E576-4329-B903-DAE0106035E0}" type="pres">
      <dgm:prSet presAssocID="{E809568E-2B02-4FB0-B07A-6C991E9D2BD7}" presName="parentLeftMargin" presStyleLbl="node1" presStyleIdx="3" presStyleCnt="6"/>
      <dgm:spPr/>
    </dgm:pt>
    <dgm:pt modelId="{B71CC1D4-5405-4566-8E23-B549B44C2E2A}" type="pres">
      <dgm:prSet presAssocID="{E809568E-2B02-4FB0-B07A-6C991E9D2BD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04424B4-42E1-4B3F-AEAD-7EA2BCED1EBA}" type="pres">
      <dgm:prSet presAssocID="{E809568E-2B02-4FB0-B07A-6C991E9D2BD7}" presName="negativeSpace" presStyleCnt="0"/>
      <dgm:spPr/>
    </dgm:pt>
    <dgm:pt modelId="{E1407FB3-9D0E-45F9-BA00-A71FCA3DF86D}" type="pres">
      <dgm:prSet presAssocID="{E809568E-2B02-4FB0-B07A-6C991E9D2BD7}" presName="childText" presStyleLbl="conFgAcc1" presStyleIdx="4" presStyleCnt="6">
        <dgm:presLayoutVars>
          <dgm:bulletEnabled val="1"/>
        </dgm:presLayoutVars>
      </dgm:prSet>
      <dgm:spPr/>
    </dgm:pt>
    <dgm:pt modelId="{31E5AB3B-7F88-4EDF-8EC5-9B7038470F22}" type="pres">
      <dgm:prSet presAssocID="{DCC8446C-E2DF-4D35-A25C-72B43E45FA06}" presName="spaceBetweenRectangles" presStyleCnt="0"/>
      <dgm:spPr/>
    </dgm:pt>
    <dgm:pt modelId="{E0A6C47B-7651-43BD-92E7-638CDECB59DA}" type="pres">
      <dgm:prSet presAssocID="{736C84FC-3CFC-478D-BC16-A5D72A0DB76D}" presName="parentLin" presStyleCnt="0"/>
      <dgm:spPr/>
    </dgm:pt>
    <dgm:pt modelId="{01129EA6-7F22-48E9-B986-63FC021CED04}" type="pres">
      <dgm:prSet presAssocID="{736C84FC-3CFC-478D-BC16-A5D72A0DB76D}" presName="parentLeftMargin" presStyleLbl="node1" presStyleIdx="4" presStyleCnt="6"/>
      <dgm:spPr/>
    </dgm:pt>
    <dgm:pt modelId="{419BE539-CF23-4D7A-A9E1-0FB5E6E48CFB}" type="pres">
      <dgm:prSet presAssocID="{736C84FC-3CFC-478D-BC16-A5D72A0DB76D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4D783691-D6C0-4361-AD72-5C07E2569510}" type="pres">
      <dgm:prSet presAssocID="{736C84FC-3CFC-478D-BC16-A5D72A0DB76D}" presName="negativeSpace" presStyleCnt="0"/>
      <dgm:spPr/>
    </dgm:pt>
    <dgm:pt modelId="{547DEFEA-8895-42DF-BFEB-9E6FDC72E892}" type="pres">
      <dgm:prSet presAssocID="{736C84FC-3CFC-478D-BC16-A5D72A0DB76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7FCCC106-31FA-40E8-A6B9-3319538E1DEA}" type="presOf" srcId="{E809568E-2B02-4FB0-B07A-6C991E9D2BD7}" destId="{17EBCF06-E576-4329-B903-DAE0106035E0}" srcOrd="0" destOrd="0" presId="urn:microsoft.com/office/officeart/2005/8/layout/list1"/>
    <dgm:cxn modelId="{AA94A510-64D6-49F7-8229-CC49F476301A}" type="presOf" srcId="{01336B06-381B-4A47-BBA1-2A326750FCC4}" destId="{B6D9C154-0024-44B2-B4E2-183057954016}" srcOrd="1" destOrd="0" presId="urn:microsoft.com/office/officeart/2005/8/layout/list1"/>
    <dgm:cxn modelId="{B6B12326-999E-4A6B-94F2-93B16F04665A}" type="presOf" srcId="{E90CD132-4555-44D9-8819-EFC947F10AF0}" destId="{1BB50B56-6D4C-40B0-A0D2-97D4D3B5F0EE}" srcOrd="1" destOrd="0" presId="urn:microsoft.com/office/officeart/2005/8/layout/list1"/>
    <dgm:cxn modelId="{92DA615E-E74B-4C8C-BD49-A4E9F998EE92}" srcId="{1DE67C83-520B-4F72-AB39-073A72FABF39}" destId="{E90CD132-4555-44D9-8819-EFC947F10AF0}" srcOrd="2" destOrd="0" parTransId="{FF932B4A-F278-4F96-8642-EBC058E3ADED}" sibTransId="{781E3189-6C15-4813-9E1B-55F051BD0165}"/>
    <dgm:cxn modelId="{3BECA562-D26C-474E-9E18-388C610479C8}" type="presOf" srcId="{E809568E-2B02-4FB0-B07A-6C991E9D2BD7}" destId="{B71CC1D4-5405-4566-8E23-B549B44C2E2A}" srcOrd="1" destOrd="0" presId="urn:microsoft.com/office/officeart/2005/8/layout/list1"/>
    <dgm:cxn modelId="{14DE7C4A-CBEA-422E-85A7-43E5D2D714B0}" type="presOf" srcId="{1DE67C83-520B-4F72-AB39-073A72FABF39}" destId="{271E3B8A-FF14-49A8-95DD-368B88500220}" srcOrd="0" destOrd="0" presId="urn:microsoft.com/office/officeart/2005/8/layout/list1"/>
    <dgm:cxn modelId="{E0610A83-4523-4D2B-B5C7-FFC8AA0C138A}" srcId="{1DE67C83-520B-4F72-AB39-073A72FABF39}" destId="{C5D126D1-C759-45F5-B8C5-76D4F9217D0E}" srcOrd="1" destOrd="0" parTransId="{89432B63-88D0-4222-A088-84CB0819A37E}" sibTransId="{7C40BDA7-388A-4A99-A88F-322FFF991198}"/>
    <dgm:cxn modelId="{3DEE1985-B090-4729-95B0-2B2F6E787849}" type="presOf" srcId="{736C84FC-3CFC-478D-BC16-A5D72A0DB76D}" destId="{419BE539-CF23-4D7A-A9E1-0FB5E6E48CFB}" srcOrd="1" destOrd="0" presId="urn:microsoft.com/office/officeart/2005/8/layout/list1"/>
    <dgm:cxn modelId="{2CD37085-70F0-48B0-A147-ABF2BC0A7889}" srcId="{1DE67C83-520B-4F72-AB39-073A72FABF39}" destId="{736C84FC-3CFC-478D-BC16-A5D72A0DB76D}" srcOrd="5" destOrd="0" parTransId="{0199DB8C-7BD3-4B9F-9947-2C29F6593EFC}" sibTransId="{15D93204-A483-45B6-8B29-FD4AF3FCBAE2}"/>
    <dgm:cxn modelId="{6E96C892-957B-498F-8E9F-84112D9C5802}" srcId="{1DE67C83-520B-4F72-AB39-073A72FABF39}" destId="{01336B06-381B-4A47-BBA1-2A326750FCC4}" srcOrd="0" destOrd="0" parTransId="{37750F8C-206E-44F8-8DF0-051B55C193CD}" sibTransId="{C3E57AF2-4401-4BD6-B0AE-F08E716D840D}"/>
    <dgm:cxn modelId="{782552BA-D722-4948-9E56-5E77BAF53321}" type="presOf" srcId="{C5D126D1-C759-45F5-B8C5-76D4F9217D0E}" destId="{B414B165-BFB4-4B65-AE71-0D71A5C4062D}" srcOrd="1" destOrd="0" presId="urn:microsoft.com/office/officeart/2005/8/layout/list1"/>
    <dgm:cxn modelId="{08A85AC3-866A-44B1-ADB4-EC0AE5F16C97}" type="presOf" srcId="{736C84FC-3CFC-478D-BC16-A5D72A0DB76D}" destId="{01129EA6-7F22-48E9-B986-63FC021CED04}" srcOrd="0" destOrd="0" presId="urn:microsoft.com/office/officeart/2005/8/layout/list1"/>
    <dgm:cxn modelId="{96284FC7-E2BC-471C-BBFF-A6D46F38EB24}" type="presOf" srcId="{01336B06-381B-4A47-BBA1-2A326750FCC4}" destId="{6C91465B-9B23-458F-9CF6-6ADE4384127F}" srcOrd="0" destOrd="0" presId="urn:microsoft.com/office/officeart/2005/8/layout/list1"/>
    <dgm:cxn modelId="{E00425CE-6B43-4681-91EA-120673E52B3C}" srcId="{1DE67C83-520B-4F72-AB39-073A72FABF39}" destId="{E809568E-2B02-4FB0-B07A-6C991E9D2BD7}" srcOrd="4" destOrd="0" parTransId="{C2579251-3DEE-4FAE-837D-79B88F91A39D}" sibTransId="{DCC8446C-E2DF-4D35-A25C-72B43E45FA06}"/>
    <dgm:cxn modelId="{4F560ED4-306A-4B91-878F-2F24EDB841A0}" srcId="{1DE67C83-520B-4F72-AB39-073A72FABF39}" destId="{A9A87B87-FB6C-4E91-B3BE-D1C6B193281A}" srcOrd="3" destOrd="0" parTransId="{B721DAF5-3225-4DD3-AE5B-E95D08187605}" sibTransId="{B6E32357-25DE-4A4F-BA71-42A91F04EA99}"/>
    <dgm:cxn modelId="{3EB088D9-9748-4FC6-AED1-9E28412E0F53}" type="presOf" srcId="{A9A87B87-FB6C-4E91-B3BE-D1C6B193281A}" destId="{2D67C4BA-9245-46EA-85A4-C088983727AA}" srcOrd="0" destOrd="0" presId="urn:microsoft.com/office/officeart/2005/8/layout/list1"/>
    <dgm:cxn modelId="{6C6493DE-3DEA-43DD-ACA6-C6836E627B9A}" type="presOf" srcId="{A9A87B87-FB6C-4E91-B3BE-D1C6B193281A}" destId="{A71434EB-D325-4503-AD8A-6D0583ECF3D9}" srcOrd="1" destOrd="0" presId="urn:microsoft.com/office/officeart/2005/8/layout/list1"/>
    <dgm:cxn modelId="{67C498E5-5F0A-485C-83B9-0E0F5C5A6C00}" type="presOf" srcId="{E90CD132-4555-44D9-8819-EFC947F10AF0}" destId="{3E411069-7977-4A23-82BE-435CD85F32E1}" srcOrd="0" destOrd="0" presId="urn:microsoft.com/office/officeart/2005/8/layout/list1"/>
    <dgm:cxn modelId="{89D467E9-3A81-4206-A1D2-FE2BB83EB908}" type="presOf" srcId="{C5D126D1-C759-45F5-B8C5-76D4F9217D0E}" destId="{BE4564EF-FA22-4DAD-9ABB-4B729731985E}" srcOrd="0" destOrd="0" presId="urn:microsoft.com/office/officeart/2005/8/layout/list1"/>
    <dgm:cxn modelId="{A7118C0B-7F9E-4EF4-AC9D-7EED0A747C03}" type="presParOf" srcId="{271E3B8A-FF14-49A8-95DD-368B88500220}" destId="{DB1D3641-66D3-4D9E-804A-C8EB2532A610}" srcOrd="0" destOrd="0" presId="urn:microsoft.com/office/officeart/2005/8/layout/list1"/>
    <dgm:cxn modelId="{5299E33E-81CA-474F-AE30-CC2DF0866073}" type="presParOf" srcId="{DB1D3641-66D3-4D9E-804A-C8EB2532A610}" destId="{6C91465B-9B23-458F-9CF6-6ADE4384127F}" srcOrd="0" destOrd="0" presId="urn:microsoft.com/office/officeart/2005/8/layout/list1"/>
    <dgm:cxn modelId="{65894EE1-13AB-4FA7-93F3-6154AEBC685D}" type="presParOf" srcId="{DB1D3641-66D3-4D9E-804A-C8EB2532A610}" destId="{B6D9C154-0024-44B2-B4E2-183057954016}" srcOrd="1" destOrd="0" presId="urn:microsoft.com/office/officeart/2005/8/layout/list1"/>
    <dgm:cxn modelId="{45873FC0-C1A3-45ED-B439-85D73F89E7CF}" type="presParOf" srcId="{271E3B8A-FF14-49A8-95DD-368B88500220}" destId="{0081BA9D-6891-4545-83A5-01F6017DA657}" srcOrd="1" destOrd="0" presId="urn:microsoft.com/office/officeart/2005/8/layout/list1"/>
    <dgm:cxn modelId="{8102BAED-5DE2-4DF0-82A9-1E29E69C6971}" type="presParOf" srcId="{271E3B8A-FF14-49A8-95DD-368B88500220}" destId="{CFA1E02E-838F-43ED-9C74-9C1568E4F37E}" srcOrd="2" destOrd="0" presId="urn:microsoft.com/office/officeart/2005/8/layout/list1"/>
    <dgm:cxn modelId="{94129A8C-77BC-4C18-966A-20C828C9F740}" type="presParOf" srcId="{271E3B8A-FF14-49A8-95DD-368B88500220}" destId="{25E166D9-A2EC-494B-A613-5E7FA93C3909}" srcOrd="3" destOrd="0" presId="urn:microsoft.com/office/officeart/2005/8/layout/list1"/>
    <dgm:cxn modelId="{12C90AFB-3F0C-472E-9531-44BA3F409285}" type="presParOf" srcId="{271E3B8A-FF14-49A8-95DD-368B88500220}" destId="{11DA78A9-2A06-480B-B2E4-A2355211B775}" srcOrd="4" destOrd="0" presId="urn:microsoft.com/office/officeart/2005/8/layout/list1"/>
    <dgm:cxn modelId="{D10C5FB7-2503-4EF4-A85F-0BC86F104573}" type="presParOf" srcId="{11DA78A9-2A06-480B-B2E4-A2355211B775}" destId="{BE4564EF-FA22-4DAD-9ABB-4B729731985E}" srcOrd="0" destOrd="0" presId="urn:microsoft.com/office/officeart/2005/8/layout/list1"/>
    <dgm:cxn modelId="{CDDAEA67-F9D2-4AAA-AA84-1DD41B8DEF34}" type="presParOf" srcId="{11DA78A9-2A06-480B-B2E4-A2355211B775}" destId="{B414B165-BFB4-4B65-AE71-0D71A5C4062D}" srcOrd="1" destOrd="0" presId="urn:microsoft.com/office/officeart/2005/8/layout/list1"/>
    <dgm:cxn modelId="{F9F1F37D-9299-4F3F-A64C-32221B755523}" type="presParOf" srcId="{271E3B8A-FF14-49A8-95DD-368B88500220}" destId="{560317C5-0059-426D-A057-A60298FA4BB4}" srcOrd="5" destOrd="0" presId="urn:microsoft.com/office/officeart/2005/8/layout/list1"/>
    <dgm:cxn modelId="{E3A78BE1-C029-469E-B7BC-C147CA176F5B}" type="presParOf" srcId="{271E3B8A-FF14-49A8-95DD-368B88500220}" destId="{76C6C35D-8E77-43CD-BD5D-0D8D1FC3F47D}" srcOrd="6" destOrd="0" presId="urn:microsoft.com/office/officeart/2005/8/layout/list1"/>
    <dgm:cxn modelId="{5CA8DC2C-20AE-4D03-9CEB-7DBB802E4A8B}" type="presParOf" srcId="{271E3B8A-FF14-49A8-95DD-368B88500220}" destId="{2DFB9AEF-B7FA-4648-842B-7AD0F57AF773}" srcOrd="7" destOrd="0" presId="urn:microsoft.com/office/officeart/2005/8/layout/list1"/>
    <dgm:cxn modelId="{C29689B7-22AB-4E95-B206-3DB2E2CCE1FF}" type="presParOf" srcId="{271E3B8A-FF14-49A8-95DD-368B88500220}" destId="{2939FA88-23C4-4CB8-9E52-63FB03EA5A44}" srcOrd="8" destOrd="0" presId="urn:microsoft.com/office/officeart/2005/8/layout/list1"/>
    <dgm:cxn modelId="{E24D352E-2601-4918-90AE-555A2F122EB2}" type="presParOf" srcId="{2939FA88-23C4-4CB8-9E52-63FB03EA5A44}" destId="{3E411069-7977-4A23-82BE-435CD85F32E1}" srcOrd="0" destOrd="0" presId="urn:microsoft.com/office/officeart/2005/8/layout/list1"/>
    <dgm:cxn modelId="{D4CFE4AB-C6DD-4BE3-85AF-D17CC9343BB3}" type="presParOf" srcId="{2939FA88-23C4-4CB8-9E52-63FB03EA5A44}" destId="{1BB50B56-6D4C-40B0-A0D2-97D4D3B5F0EE}" srcOrd="1" destOrd="0" presId="urn:microsoft.com/office/officeart/2005/8/layout/list1"/>
    <dgm:cxn modelId="{BB155865-FDA9-44C4-B351-E1695316FF47}" type="presParOf" srcId="{271E3B8A-FF14-49A8-95DD-368B88500220}" destId="{EB287400-184E-43EE-8D89-896AE668A89B}" srcOrd="9" destOrd="0" presId="urn:microsoft.com/office/officeart/2005/8/layout/list1"/>
    <dgm:cxn modelId="{7464C9D3-5C30-4D45-8683-C369A7BE4C37}" type="presParOf" srcId="{271E3B8A-FF14-49A8-95DD-368B88500220}" destId="{06ABA041-3ECD-42CB-9690-EA66D43167B0}" srcOrd="10" destOrd="0" presId="urn:microsoft.com/office/officeart/2005/8/layout/list1"/>
    <dgm:cxn modelId="{DD71F9A0-3449-4ECF-98D8-66C43FEDD8F6}" type="presParOf" srcId="{271E3B8A-FF14-49A8-95DD-368B88500220}" destId="{1AC690A3-3DA4-4716-A020-9E986D279C1D}" srcOrd="11" destOrd="0" presId="urn:microsoft.com/office/officeart/2005/8/layout/list1"/>
    <dgm:cxn modelId="{4EEC5312-AEF4-4051-A666-162455EE376D}" type="presParOf" srcId="{271E3B8A-FF14-49A8-95DD-368B88500220}" destId="{6F9B38C3-29CA-4C42-A5C4-B3A1B813ED73}" srcOrd="12" destOrd="0" presId="urn:microsoft.com/office/officeart/2005/8/layout/list1"/>
    <dgm:cxn modelId="{41E4D2C3-EE5A-4013-9AD9-A59CE1A76B9C}" type="presParOf" srcId="{6F9B38C3-29CA-4C42-A5C4-B3A1B813ED73}" destId="{2D67C4BA-9245-46EA-85A4-C088983727AA}" srcOrd="0" destOrd="0" presId="urn:microsoft.com/office/officeart/2005/8/layout/list1"/>
    <dgm:cxn modelId="{5DFC8923-2329-43F5-9FB9-C01843A8D146}" type="presParOf" srcId="{6F9B38C3-29CA-4C42-A5C4-B3A1B813ED73}" destId="{A71434EB-D325-4503-AD8A-6D0583ECF3D9}" srcOrd="1" destOrd="0" presId="urn:microsoft.com/office/officeart/2005/8/layout/list1"/>
    <dgm:cxn modelId="{F860C6E1-FDDD-4D04-8780-9CF46B618771}" type="presParOf" srcId="{271E3B8A-FF14-49A8-95DD-368B88500220}" destId="{6A37C8EA-DF25-4FE0-8C48-ECC92500866E}" srcOrd="13" destOrd="0" presId="urn:microsoft.com/office/officeart/2005/8/layout/list1"/>
    <dgm:cxn modelId="{FE9CC42D-C52C-426E-9A66-6BE4B1371FB7}" type="presParOf" srcId="{271E3B8A-FF14-49A8-95DD-368B88500220}" destId="{5DE2B457-667B-4F8E-B8C2-070CE34D7947}" srcOrd="14" destOrd="0" presId="urn:microsoft.com/office/officeart/2005/8/layout/list1"/>
    <dgm:cxn modelId="{6D994D52-C2A1-47A0-9E93-7E22B7B6E9C3}" type="presParOf" srcId="{271E3B8A-FF14-49A8-95DD-368B88500220}" destId="{09132CC1-2440-4B27-80E7-C1EEF4405217}" srcOrd="15" destOrd="0" presId="urn:microsoft.com/office/officeart/2005/8/layout/list1"/>
    <dgm:cxn modelId="{7591E6C0-98CA-410E-97FA-1EAEB8EB4585}" type="presParOf" srcId="{271E3B8A-FF14-49A8-95DD-368B88500220}" destId="{B04F57D6-F96C-4670-9F81-EB25B1161A3D}" srcOrd="16" destOrd="0" presId="urn:microsoft.com/office/officeart/2005/8/layout/list1"/>
    <dgm:cxn modelId="{65F14BB6-9F71-4BF8-B631-62F7DC18DE66}" type="presParOf" srcId="{B04F57D6-F96C-4670-9F81-EB25B1161A3D}" destId="{17EBCF06-E576-4329-B903-DAE0106035E0}" srcOrd="0" destOrd="0" presId="urn:microsoft.com/office/officeart/2005/8/layout/list1"/>
    <dgm:cxn modelId="{531067F0-DA2B-4938-B08D-F01FA1E62159}" type="presParOf" srcId="{B04F57D6-F96C-4670-9F81-EB25B1161A3D}" destId="{B71CC1D4-5405-4566-8E23-B549B44C2E2A}" srcOrd="1" destOrd="0" presId="urn:microsoft.com/office/officeart/2005/8/layout/list1"/>
    <dgm:cxn modelId="{816650ED-5969-4B35-A0C2-DCB22B0F7128}" type="presParOf" srcId="{271E3B8A-FF14-49A8-95DD-368B88500220}" destId="{804424B4-42E1-4B3F-AEAD-7EA2BCED1EBA}" srcOrd="17" destOrd="0" presId="urn:microsoft.com/office/officeart/2005/8/layout/list1"/>
    <dgm:cxn modelId="{2976A54F-3C52-41FF-A942-C54256C2D1B7}" type="presParOf" srcId="{271E3B8A-FF14-49A8-95DD-368B88500220}" destId="{E1407FB3-9D0E-45F9-BA00-A71FCA3DF86D}" srcOrd="18" destOrd="0" presId="urn:microsoft.com/office/officeart/2005/8/layout/list1"/>
    <dgm:cxn modelId="{2D3BCE14-B199-46A1-BAC6-287907843490}" type="presParOf" srcId="{271E3B8A-FF14-49A8-95DD-368B88500220}" destId="{31E5AB3B-7F88-4EDF-8EC5-9B7038470F22}" srcOrd="19" destOrd="0" presId="urn:microsoft.com/office/officeart/2005/8/layout/list1"/>
    <dgm:cxn modelId="{A27CA384-943E-4A88-8304-EE9AB9EDABCB}" type="presParOf" srcId="{271E3B8A-FF14-49A8-95DD-368B88500220}" destId="{E0A6C47B-7651-43BD-92E7-638CDECB59DA}" srcOrd="20" destOrd="0" presId="urn:microsoft.com/office/officeart/2005/8/layout/list1"/>
    <dgm:cxn modelId="{FE0610F4-3354-46DC-8650-A761150AD709}" type="presParOf" srcId="{E0A6C47B-7651-43BD-92E7-638CDECB59DA}" destId="{01129EA6-7F22-48E9-B986-63FC021CED04}" srcOrd="0" destOrd="0" presId="urn:microsoft.com/office/officeart/2005/8/layout/list1"/>
    <dgm:cxn modelId="{61B9E8FA-4A99-482D-BDAE-61497AD02690}" type="presParOf" srcId="{E0A6C47B-7651-43BD-92E7-638CDECB59DA}" destId="{419BE539-CF23-4D7A-A9E1-0FB5E6E48CFB}" srcOrd="1" destOrd="0" presId="urn:microsoft.com/office/officeart/2005/8/layout/list1"/>
    <dgm:cxn modelId="{838F430E-DB62-4F6E-A134-E33B1C62BC84}" type="presParOf" srcId="{271E3B8A-FF14-49A8-95DD-368B88500220}" destId="{4D783691-D6C0-4361-AD72-5C07E2569510}" srcOrd="21" destOrd="0" presId="urn:microsoft.com/office/officeart/2005/8/layout/list1"/>
    <dgm:cxn modelId="{1911DC64-41B5-45BF-BBCB-AC378A7AF7B8}" type="presParOf" srcId="{271E3B8A-FF14-49A8-95DD-368B88500220}" destId="{547DEFEA-8895-42DF-BFEB-9E6FDC72E892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14F253-3520-49BC-9F30-BB6320EC7A9D}" type="doc">
      <dgm:prSet loTypeId="urn:microsoft.com/office/officeart/2005/8/layout/vList3#1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2F371015-5B21-4359-89BC-C9220AC68F5D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стоматологическая</a:t>
          </a:r>
          <a:endParaRPr lang="ru-RU" dirty="0"/>
        </a:p>
      </dgm:t>
    </dgm:pt>
    <dgm:pt modelId="{C4838682-EC8C-4501-ABC1-39894050E444}" type="sibTrans" cxnId="{A07982C6-BAF9-45AA-AF97-432A76647935}">
      <dgm:prSet/>
      <dgm:spPr/>
      <dgm:t>
        <a:bodyPr/>
        <a:lstStyle/>
        <a:p>
          <a:endParaRPr lang="ru-RU"/>
        </a:p>
      </dgm:t>
    </dgm:pt>
    <dgm:pt modelId="{A3F409BB-0AEA-48B5-9820-D853CB34F3CB}" type="parTrans" cxnId="{A07982C6-BAF9-45AA-AF97-432A76647935}">
      <dgm:prSet/>
      <dgm:spPr/>
      <dgm:t>
        <a:bodyPr/>
        <a:lstStyle/>
        <a:p>
          <a:endParaRPr lang="ru-RU"/>
        </a:p>
      </dgm:t>
    </dgm:pt>
    <dgm:pt modelId="{7E021EB3-0E0A-4FAC-BDFD-1C464E556DDF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педиатрическая служба</a:t>
          </a:r>
          <a:endParaRPr lang="ru-RU" dirty="0"/>
        </a:p>
      </dgm:t>
    </dgm:pt>
    <dgm:pt modelId="{BDFCC3C9-AC7C-4928-B119-B8BA7AFA5046}" type="sibTrans" cxnId="{55AA601F-0309-4CE9-A376-8C7966C94998}">
      <dgm:prSet/>
      <dgm:spPr/>
      <dgm:t>
        <a:bodyPr/>
        <a:lstStyle/>
        <a:p>
          <a:endParaRPr lang="ru-RU"/>
        </a:p>
      </dgm:t>
    </dgm:pt>
    <dgm:pt modelId="{389C4D20-2AF9-400C-9742-2ACB0E08AC33}" type="parTrans" cxnId="{55AA601F-0309-4CE9-A376-8C7966C94998}">
      <dgm:prSet/>
      <dgm:spPr/>
      <dgm:t>
        <a:bodyPr/>
        <a:lstStyle/>
        <a:p>
          <a:endParaRPr lang="ru-RU"/>
        </a:p>
      </dgm:t>
    </dgm:pt>
    <dgm:pt modelId="{42A02035-5900-4D21-8311-EEB692D5C837}">
      <dgm:prSet phldrT="[Текст]"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терапевтическая служба: кабинет фельдшера, </a:t>
          </a:r>
          <a:r>
            <a:rPr lang="ru-RU" sz="1800" dirty="0" err="1">
              <a:latin typeface="Times New Roman" pitchFamily="18" charset="0"/>
              <a:cs typeface="Times New Roman" pitchFamily="18" charset="0"/>
            </a:rPr>
            <a:t>физио</a:t>
          </a:r>
          <a:r>
            <a:rPr lang="ru-RU" sz="1800" dirty="0">
              <a:latin typeface="Times New Roman" pitchFamily="18" charset="0"/>
              <a:cs typeface="Times New Roman" pitchFamily="18" charset="0"/>
            </a:rPr>
            <a:t> кабинет, процедурный, прививочный</a:t>
          </a:r>
          <a:endParaRPr lang="ru-RU" sz="1800" dirty="0"/>
        </a:p>
      </dgm:t>
    </dgm:pt>
    <dgm:pt modelId="{41CB1855-A223-46EF-9614-82155F985375}" type="sibTrans" cxnId="{F24AB67E-42C8-4D04-A511-600D1CC8E7E5}">
      <dgm:prSet/>
      <dgm:spPr/>
      <dgm:t>
        <a:bodyPr/>
        <a:lstStyle/>
        <a:p>
          <a:endParaRPr lang="ru-RU"/>
        </a:p>
      </dgm:t>
    </dgm:pt>
    <dgm:pt modelId="{D4BE3525-F173-431C-88FA-834856EE8EB0}" type="parTrans" cxnId="{F24AB67E-42C8-4D04-A511-600D1CC8E7E5}">
      <dgm:prSet/>
      <dgm:spPr/>
      <dgm:t>
        <a:bodyPr/>
        <a:lstStyle/>
        <a:p>
          <a:endParaRPr lang="ru-RU"/>
        </a:p>
      </dgm:t>
    </dgm:pt>
    <dgm:pt modelId="{FA162FAC-B614-4B10-A0C7-AF98D0272DAA}" type="pres">
      <dgm:prSet presAssocID="{7514F253-3520-49BC-9F30-BB6320EC7A9D}" presName="linearFlow" presStyleCnt="0">
        <dgm:presLayoutVars>
          <dgm:dir/>
          <dgm:resizeHandles val="exact"/>
        </dgm:presLayoutVars>
      </dgm:prSet>
      <dgm:spPr/>
    </dgm:pt>
    <dgm:pt modelId="{01A0B4EB-14EA-4E9C-8576-A1CE4AE088FE}" type="pres">
      <dgm:prSet presAssocID="{42A02035-5900-4D21-8311-EEB692D5C837}" presName="composite" presStyleCnt="0"/>
      <dgm:spPr/>
    </dgm:pt>
    <dgm:pt modelId="{C148869D-ECC6-4106-9E4D-843BF3B662BC}" type="pres">
      <dgm:prSet presAssocID="{42A02035-5900-4D21-8311-EEB692D5C837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AE5B750-2EE6-47E2-A4A0-59DFE62CA04A}" type="pres">
      <dgm:prSet presAssocID="{42A02035-5900-4D21-8311-EEB692D5C837}" presName="txShp" presStyleLbl="node1" presStyleIdx="0" presStyleCnt="3">
        <dgm:presLayoutVars>
          <dgm:bulletEnabled val="1"/>
        </dgm:presLayoutVars>
      </dgm:prSet>
      <dgm:spPr/>
    </dgm:pt>
    <dgm:pt modelId="{424D252B-A093-4C8C-9FD0-1061770755E0}" type="pres">
      <dgm:prSet presAssocID="{41CB1855-A223-46EF-9614-82155F985375}" presName="spacing" presStyleCnt="0"/>
      <dgm:spPr/>
    </dgm:pt>
    <dgm:pt modelId="{25D73682-5D50-4C29-AF1A-DEF2FF9428C0}" type="pres">
      <dgm:prSet presAssocID="{7E021EB3-0E0A-4FAC-BDFD-1C464E556DDF}" presName="composite" presStyleCnt="0"/>
      <dgm:spPr/>
    </dgm:pt>
    <dgm:pt modelId="{4380E690-9EF1-4C95-B04F-F2ECD397DD95}" type="pres">
      <dgm:prSet presAssocID="{7E021EB3-0E0A-4FAC-BDFD-1C464E556DDF}" presName="imgShp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DADC54E-235E-491C-999A-B9B1A3D10DF5}" type="pres">
      <dgm:prSet presAssocID="{7E021EB3-0E0A-4FAC-BDFD-1C464E556DDF}" presName="txShp" presStyleLbl="node1" presStyleIdx="1" presStyleCnt="3">
        <dgm:presLayoutVars>
          <dgm:bulletEnabled val="1"/>
        </dgm:presLayoutVars>
      </dgm:prSet>
      <dgm:spPr/>
    </dgm:pt>
    <dgm:pt modelId="{B359F48A-4CDE-4D1A-B104-8F43BE7419F5}" type="pres">
      <dgm:prSet presAssocID="{BDFCC3C9-AC7C-4928-B119-B8BA7AFA5046}" presName="spacing" presStyleCnt="0"/>
      <dgm:spPr/>
    </dgm:pt>
    <dgm:pt modelId="{7D21ED22-B71F-4EC6-B42A-546613A1D80E}" type="pres">
      <dgm:prSet presAssocID="{2F371015-5B21-4359-89BC-C9220AC68F5D}" presName="composite" presStyleCnt="0"/>
      <dgm:spPr/>
    </dgm:pt>
    <dgm:pt modelId="{B9F08180-CE29-478F-B8C3-9330F5F7897B}" type="pres">
      <dgm:prSet presAssocID="{2F371015-5B21-4359-89BC-C9220AC68F5D}" presName="imgShp" presStyleLbl="fgImgPlac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BE174AB-A910-4E58-A395-64A08326A1A2}" type="pres">
      <dgm:prSet presAssocID="{2F371015-5B21-4359-89BC-C9220AC68F5D}" presName="txShp" presStyleLbl="node1" presStyleIdx="2" presStyleCnt="3">
        <dgm:presLayoutVars>
          <dgm:bulletEnabled val="1"/>
        </dgm:presLayoutVars>
      </dgm:prSet>
      <dgm:spPr/>
    </dgm:pt>
  </dgm:ptLst>
  <dgm:cxnLst>
    <dgm:cxn modelId="{B1700518-E510-43C3-90FA-3403229EC1CB}" type="presOf" srcId="{42A02035-5900-4D21-8311-EEB692D5C837}" destId="{5AE5B750-2EE6-47E2-A4A0-59DFE62CA04A}" srcOrd="0" destOrd="0" presId="urn:microsoft.com/office/officeart/2005/8/layout/vList3#1"/>
    <dgm:cxn modelId="{55AA601F-0309-4CE9-A376-8C7966C94998}" srcId="{7514F253-3520-49BC-9F30-BB6320EC7A9D}" destId="{7E021EB3-0E0A-4FAC-BDFD-1C464E556DDF}" srcOrd="1" destOrd="0" parTransId="{389C4D20-2AF9-400C-9742-2ACB0E08AC33}" sibTransId="{BDFCC3C9-AC7C-4928-B119-B8BA7AFA5046}"/>
    <dgm:cxn modelId="{F24AB67E-42C8-4D04-A511-600D1CC8E7E5}" srcId="{7514F253-3520-49BC-9F30-BB6320EC7A9D}" destId="{42A02035-5900-4D21-8311-EEB692D5C837}" srcOrd="0" destOrd="0" parTransId="{D4BE3525-F173-431C-88FA-834856EE8EB0}" sibTransId="{41CB1855-A223-46EF-9614-82155F985375}"/>
    <dgm:cxn modelId="{40402F8A-657C-4D73-840B-DF7DF251D731}" type="presOf" srcId="{7514F253-3520-49BC-9F30-BB6320EC7A9D}" destId="{FA162FAC-B614-4B10-A0C7-AF98D0272DAA}" srcOrd="0" destOrd="0" presId="urn:microsoft.com/office/officeart/2005/8/layout/vList3#1"/>
    <dgm:cxn modelId="{787572A4-D60A-4A86-9DD6-0F47C5796622}" type="presOf" srcId="{2F371015-5B21-4359-89BC-C9220AC68F5D}" destId="{EBE174AB-A910-4E58-A395-64A08326A1A2}" srcOrd="0" destOrd="0" presId="urn:microsoft.com/office/officeart/2005/8/layout/vList3#1"/>
    <dgm:cxn modelId="{A07982C6-BAF9-45AA-AF97-432A76647935}" srcId="{7514F253-3520-49BC-9F30-BB6320EC7A9D}" destId="{2F371015-5B21-4359-89BC-C9220AC68F5D}" srcOrd="2" destOrd="0" parTransId="{A3F409BB-0AEA-48B5-9820-D853CB34F3CB}" sibTransId="{C4838682-EC8C-4501-ABC1-39894050E444}"/>
    <dgm:cxn modelId="{94425EFB-F190-4DF6-916C-7F09804CF385}" type="presOf" srcId="{7E021EB3-0E0A-4FAC-BDFD-1C464E556DDF}" destId="{ADADC54E-235E-491C-999A-B9B1A3D10DF5}" srcOrd="0" destOrd="0" presId="urn:microsoft.com/office/officeart/2005/8/layout/vList3#1"/>
    <dgm:cxn modelId="{DE1BFB6B-46EE-4355-8D89-1E93A50F5CB6}" type="presParOf" srcId="{FA162FAC-B614-4B10-A0C7-AF98D0272DAA}" destId="{01A0B4EB-14EA-4E9C-8576-A1CE4AE088FE}" srcOrd="0" destOrd="0" presId="urn:microsoft.com/office/officeart/2005/8/layout/vList3#1"/>
    <dgm:cxn modelId="{C336B1A5-B9A1-43C3-81F9-737FF2F65DB1}" type="presParOf" srcId="{01A0B4EB-14EA-4E9C-8576-A1CE4AE088FE}" destId="{C148869D-ECC6-4106-9E4D-843BF3B662BC}" srcOrd="0" destOrd="0" presId="urn:microsoft.com/office/officeart/2005/8/layout/vList3#1"/>
    <dgm:cxn modelId="{D2CBDA8F-EAEE-439F-97A6-F5477A4582E7}" type="presParOf" srcId="{01A0B4EB-14EA-4E9C-8576-A1CE4AE088FE}" destId="{5AE5B750-2EE6-47E2-A4A0-59DFE62CA04A}" srcOrd="1" destOrd="0" presId="urn:microsoft.com/office/officeart/2005/8/layout/vList3#1"/>
    <dgm:cxn modelId="{7E9803A3-6AC1-4649-9BB3-5C90FE19D026}" type="presParOf" srcId="{FA162FAC-B614-4B10-A0C7-AF98D0272DAA}" destId="{424D252B-A093-4C8C-9FD0-1061770755E0}" srcOrd="1" destOrd="0" presId="urn:microsoft.com/office/officeart/2005/8/layout/vList3#1"/>
    <dgm:cxn modelId="{EAF7AC1C-4A9B-4B27-A80E-A6C3D2CCD36D}" type="presParOf" srcId="{FA162FAC-B614-4B10-A0C7-AF98D0272DAA}" destId="{25D73682-5D50-4C29-AF1A-DEF2FF9428C0}" srcOrd="2" destOrd="0" presId="urn:microsoft.com/office/officeart/2005/8/layout/vList3#1"/>
    <dgm:cxn modelId="{1A7B24FF-D783-4EF7-A845-3DCEEC651ABB}" type="presParOf" srcId="{25D73682-5D50-4C29-AF1A-DEF2FF9428C0}" destId="{4380E690-9EF1-4C95-B04F-F2ECD397DD95}" srcOrd="0" destOrd="0" presId="urn:microsoft.com/office/officeart/2005/8/layout/vList3#1"/>
    <dgm:cxn modelId="{DCBB3BFF-52CC-49E7-B9B9-BB577A1179D7}" type="presParOf" srcId="{25D73682-5D50-4C29-AF1A-DEF2FF9428C0}" destId="{ADADC54E-235E-491C-999A-B9B1A3D10DF5}" srcOrd="1" destOrd="0" presId="urn:microsoft.com/office/officeart/2005/8/layout/vList3#1"/>
    <dgm:cxn modelId="{626631F8-269C-44F3-8269-966162C16994}" type="presParOf" srcId="{FA162FAC-B614-4B10-A0C7-AF98D0272DAA}" destId="{B359F48A-4CDE-4D1A-B104-8F43BE7419F5}" srcOrd="3" destOrd="0" presId="urn:microsoft.com/office/officeart/2005/8/layout/vList3#1"/>
    <dgm:cxn modelId="{EC46D443-6083-4A81-89F1-F101214F1322}" type="presParOf" srcId="{FA162FAC-B614-4B10-A0C7-AF98D0272DAA}" destId="{7D21ED22-B71F-4EC6-B42A-546613A1D80E}" srcOrd="4" destOrd="0" presId="urn:microsoft.com/office/officeart/2005/8/layout/vList3#1"/>
    <dgm:cxn modelId="{27510690-32BB-4DF2-B250-AFA7574B104E}" type="presParOf" srcId="{7D21ED22-B71F-4EC6-B42A-546613A1D80E}" destId="{B9F08180-CE29-478F-B8C3-9330F5F7897B}" srcOrd="0" destOrd="0" presId="urn:microsoft.com/office/officeart/2005/8/layout/vList3#1"/>
    <dgm:cxn modelId="{566870A6-750F-404A-824A-92C337D1411D}" type="presParOf" srcId="{7D21ED22-B71F-4EC6-B42A-546613A1D80E}" destId="{EBE174AB-A910-4E58-A395-64A08326A1A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7BF892-6324-4420-945C-BFA7C57E9690}" type="doc">
      <dgm:prSet loTypeId="urn:microsoft.com/office/officeart/2005/8/layout/vList5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4488F5C6-97EC-4DC2-B972-E79E0B4EFE6C}">
      <dgm:prSet phldrT="[Текст]" custT="1"/>
      <dgm:spPr/>
      <dgm:t>
        <a:bodyPr/>
        <a:lstStyle/>
        <a:p>
          <a:r>
            <a:rPr lang="ru-RU" sz="1600" dirty="0">
              <a:latin typeface="Times New Roman" pitchFamily="18" charset="0"/>
              <a:cs typeface="Times New Roman" pitchFamily="18" charset="0"/>
            </a:rPr>
            <a:t>театральный кружок «Непоседы»</a:t>
          </a:r>
        </a:p>
      </dgm:t>
    </dgm:pt>
    <dgm:pt modelId="{C02A1966-7AB0-45DD-8692-B4CE7F4A2413}" type="parTrans" cxnId="{02B27216-4B7E-47FA-9E90-877354B24CA9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C9A228-5DB2-43FE-92C0-2981EE72ADF2}" type="sibTrans" cxnId="{02B27216-4B7E-47FA-9E90-877354B24CA9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D65F4C-81A8-4429-9A57-38E369EE5060}">
      <dgm:prSet phldrT="[Текст]" custT="1"/>
      <dgm:spPr/>
      <dgm:t>
        <a:bodyPr/>
        <a:lstStyle/>
        <a:p>
          <a:r>
            <a:rPr lang="ru-RU" sz="1600" dirty="0">
              <a:latin typeface="Times New Roman" pitchFamily="18" charset="0"/>
              <a:cs typeface="Times New Roman" pitchFamily="18" charset="0"/>
            </a:rPr>
            <a:t>хореографический кружок «Солнечный мир танца»</a:t>
          </a:r>
        </a:p>
      </dgm:t>
    </dgm:pt>
    <dgm:pt modelId="{3384EACD-C606-4329-83BB-18E00648B031}" type="parTrans" cxnId="{CE95466C-1BB2-4A32-A5DE-B680A9859DE3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13BDAE-E343-4B86-B334-54A994C3FEE4}" type="sibTrans" cxnId="{CE95466C-1BB2-4A32-A5DE-B680A9859DE3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FC7BE6-89A7-43FF-A2E7-FA186FB9BCEE}">
      <dgm:prSet custT="1"/>
      <dgm:spPr/>
      <dgm:t>
        <a:bodyPr/>
        <a:lstStyle/>
        <a:p>
          <a:r>
            <a:rPr lang="ru-RU" sz="1600" dirty="0">
              <a:latin typeface="Times New Roman" pitchFamily="18" charset="0"/>
              <a:cs typeface="Times New Roman" pitchFamily="18" charset="0"/>
            </a:rPr>
            <a:t>тимуровский отряд «Соколята»</a:t>
          </a:r>
        </a:p>
      </dgm:t>
    </dgm:pt>
    <dgm:pt modelId="{475732E9-AE03-45F1-95F8-FBB5263B3C58}" type="parTrans" cxnId="{8752A38C-D0BB-4296-9490-D130C4BDF363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D6DC8E-638F-46CB-87F0-753517AB9ECE}" type="sibTrans" cxnId="{8752A38C-D0BB-4296-9490-D130C4BDF363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529317D-7A33-47AB-9B44-0A845BA4077C}">
      <dgm:prSet phldrT="[Текст]" custT="1"/>
      <dgm:spPr/>
      <dgm:t>
        <a:bodyPr/>
        <a:lstStyle/>
        <a:p>
          <a:r>
            <a:rPr lang="ru-RU" sz="1600" dirty="0">
              <a:latin typeface="Times New Roman" pitchFamily="18" charset="0"/>
              <a:cs typeface="Times New Roman" pitchFamily="18" charset="0"/>
            </a:rPr>
            <a:t>клуб общения «Огонек» (любительское объединение)</a:t>
          </a:r>
        </a:p>
      </dgm:t>
    </dgm:pt>
    <dgm:pt modelId="{F8699A09-B070-4E9E-80F8-10AFF5E0FCD7}" type="sibTrans" cxnId="{1E12DFE6-9272-4507-B519-806CB4B26FE4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464FEB-6016-4E38-9536-432E3160AA6D}" type="parTrans" cxnId="{1E12DFE6-9272-4507-B519-806CB4B26FE4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052CF8-4031-45EE-8739-358ADC55581B}">
      <dgm:prSet phldrT="[Текст]" custT="1"/>
      <dgm:spPr/>
      <dgm:t>
        <a:bodyPr/>
        <a:lstStyle/>
        <a:p>
          <a:r>
            <a:rPr lang="ru-RU" sz="1600" dirty="0">
              <a:latin typeface="Times New Roman" pitchFamily="18" charset="0"/>
              <a:cs typeface="Times New Roman" pitchFamily="18" charset="0"/>
            </a:rPr>
            <a:t>клуб любителей скандинавской  ходьбы </a:t>
          </a:r>
          <a:r>
            <a:rPr lang="ru-RU" sz="1600" b="0" dirty="0">
              <a:latin typeface="Times New Roman" pitchFamily="18" charset="0"/>
              <a:cs typeface="Times New Roman" pitchFamily="18" charset="0"/>
            </a:rPr>
            <a:t>«Здорово жить»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233A631-96CF-4B81-86C1-631930A14CBA}" type="parTrans" cxnId="{0D6FB698-CE87-473A-8DC3-6C97A1ABE38D}">
      <dgm:prSet/>
      <dgm:spPr/>
      <dgm:t>
        <a:bodyPr/>
        <a:lstStyle/>
        <a:p>
          <a:endParaRPr lang="ru-RU"/>
        </a:p>
      </dgm:t>
    </dgm:pt>
    <dgm:pt modelId="{D960A465-C6D7-47FC-80B6-BF0817B399A5}" type="sibTrans" cxnId="{0D6FB698-CE87-473A-8DC3-6C97A1ABE38D}">
      <dgm:prSet/>
      <dgm:spPr/>
      <dgm:t>
        <a:bodyPr/>
        <a:lstStyle/>
        <a:p>
          <a:endParaRPr lang="ru-RU"/>
        </a:p>
      </dgm:t>
    </dgm:pt>
    <dgm:pt modelId="{8613CF99-3AF7-46BE-8857-8474FB9166ED}" type="pres">
      <dgm:prSet presAssocID="{197BF892-6324-4420-945C-BFA7C57E9690}" presName="Name0" presStyleCnt="0">
        <dgm:presLayoutVars>
          <dgm:dir/>
          <dgm:animLvl val="lvl"/>
          <dgm:resizeHandles val="exact"/>
        </dgm:presLayoutVars>
      </dgm:prSet>
      <dgm:spPr/>
    </dgm:pt>
    <dgm:pt modelId="{34F4C06A-AB68-4F7C-A10E-A694B177FD0B}" type="pres">
      <dgm:prSet presAssocID="{4488F5C6-97EC-4DC2-B972-E79E0B4EFE6C}" presName="linNode" presStyleCnt="0"/>
      <dgm:spPr/>
    </dgm:pt>
    <dgm:pt modelId="{451602D1-F2ED-4926-B4F4-8B538594DA74}" type="pres">
      <dgm:prSet presAssocID="{4488F5C6-97EC-4DC2-B972-E79E0B4EFE6C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05D7B1DF-7B01-4C3E-89E6-47CA9ACB1402}" type="pres">
      <dgm:prSet presAssocID="{D5C9A228-5DB2-43FE-92C0-2981EE72ADF2}" presName="sp" presStyleCnt="0"/>
      <dgm:spPr/>
    </dgm:pt>
    <dgm:pt modelId="{B81782E3-3D7F-434F-BF30-6CD83109AF03}" type="pres">
      <dgm:prSet presAssocID="{E529317D-7A33-47AB-9B44-0A845BA4077C}" presName="linNode" presStyleCnt="0"/>
      <dgm:spPr/>
    </dgm:pt>
    <dgm:pt modelId="{03C6DD52-C3C7-4C9C-9BE7-525EE751CFD5}" type="pres">
      <dgm:prSet presAssocID="{E529317D-7A33-47AB-9B44-0A845BA4077C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D9F29325-F84F-4D79-BB4D-0A3F504F4C97}" type="pres">
      <dgm:prSet presAssocID="{F8699A09-B070-4E9E-80F8-10AFF5E0FCD7}" presName="sp" presStyleCnt="0"/>
      <dgm:spPr/>
    </dgm:pt>
    <dgm:pt modelId="{10FFFDEE-A4DE-47DE-A7F1-3770EAD57EED}" type="pres">
      <dgm:prSet presAssocID="{86FC7BE6-89A7-43FF-A2E7-FA186FB9BCEE}" presName="linNode" presStyleCnt="0"/>
      <dgm:spPr/>
    </dgm:pt>
    <dgm:pt modelId="{794858C5-7FC4-4956-8D21-7153C08C925B}" type="pres">
      <dgm:prSet presAssocID="{86FC7BE6-89A7-43FF-A2E7-FA186FB9BCEE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B8B6AA32-1654-4B0B-A27C-8100D9827318}" type="pres">
      <dgm:prSet presAssocID="{C1D6DC8E-638F-46CB-87F0-753517AB9ECE}" presName="sp" presStyleCnt="0"/>
      <dgm:spPr/>
    </dgm:pt>
    <dgm:pt modelId="{64191D09-0710-4BB9-9BE3-1BF2DA8CA420}" type="pres">
      <dgm:prSet presAssocID="{3FD65F4C-81A8-4429-9A57-38E369EE5060}" presName="linNode" presStyleCnt="0"/>
      <dgm:spPr/>
    </dgm:pt>
    <dgm:pt modelId="{92C99655-91A9-45BA-8811-2F05F6DDD713}" type="pres">
      <dgm:prSet presAssocID="{3FD65F4C-81A8-4429-9A57-38E369EE5060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56A8E988-439E-4B46-BB22-71FF6D504BE9}" type="pres">
      <dgm:prSet presAssocID="{8513BDAE-E343-4B86-B334-54A994C3FEE4}" presName="sp" presStyleCnt="0"/>
      <dgm:spPr/>
    </dgm:pt>
    <dgm:pt modelId="{0F4C585C-D090-4F3E-8304-7AD3399360FB}" type="pres">
      <dgm:prSet presAssocID="{85052CF8-4031-45EE-8739-358ADC55581B}" presName="linNode" presStyleCnt="0"/>
      <dgm:spPr/>
    </dgm:pt>
    <dgm:pt modelId="{8301285C-1225-4781-8E1B-CCC91164882A}" type="pres">
      <dgm:prSet presAssocID="{85052CF8-4031-45EE-8739-358ADC55581B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02B27216-4B7E-47FA-9E90-877354B24CA9}" srcId="{197BF892-6324-4420-945C-BFA7C57E9690}" destId="{4488F5C6-97EC-4DC2-B972-E79E0B4EFE6C}" srcOrd="0" destOrd="0" parTransId="{C02A1966-7AB0-45DD-8692-B4CE7F4A2413}" sibTransId="{D5C9A228-5DB2-43FE-92C0-2981EE72ADF2}"/>
    <dgm:cxn modelId="{123A0C64-9FB3-4759-9350-8E3F04E97D65}" type="presOf" srcId="{E529317D-7A33-47AB-9B44-0A845BA4077C}" destId="{03C6DD52-C3C7-4C9C-9BE7-525EE751CFD5}" srcOrd="0" destOrd="0" presId="urn:microsoft.com/office/officeart/2005/8/layout/vList5"/>
    <dgm:cxn modelId="{CE95466C-1BB2-4A32-A5DE-B680A9859DE3}" srcId="{197BF892-6324-4420-945C-BFA7C57E9690}" destId="{3FD65F4C-81A8-4429-9A57-38E369EE5060}" srcOrd="3" destOrd="0" parTransId="{3384EACD-C606-4329-83BB-18E00648B031}" sibTransId="{8513BDAE-E343-4B86-B334-54A994C3FEE4}"/>
    <dgm:cxn modelId="{F547D354-F520-4271-90EA-695A724DB31D}" type="presOf" srcId="{85052CF8-4031-45EE-8739-358ADC55581B}" destId="{8301285C-1225-4781-8E1B-CCC91164882A}" srcOrd="0" destOrd="0" presId="urn:microsoft.com/office/officeart/2005/8/layout/vList5"/>
    <dgm:cxn modelId="{8752A38C-D0BB-4296-9490-D130C4BDF363}" srcId="{197BF892-6324-4420-945C-BFA7C57E9690}" destId="{86FC7BE6-89A7-43FF-A2E7-FA186FB9BCEE}" srcOrd="2" destOrd="0" parTransId="{475732E9-AE03-45F1-95F8-FBB5263B3C58}" sibTransId="{C1D6DC8E-638F-46CB-87F0-753517AB9ECE}"/>
    <dgm:cxn modelId="{0D6FB698-CE87-473A-8DC3-6C97A1ABE38D}" srcId="{197BF892-6324-4420-945C-BFA7C57E9690}" destId="{85052CF8-4031-45EE-8739-358ADC55581B}" srcOrd="4" destOrd="0" parTransId="{2233A631-96CF-4B81-86C1-631930A14CBA}" sibTransId="{D960A465-C6D7-47FC-80B6-BF0817B399A5}"/>
    <dgm:cxn modelId="{591E14AA-443F-4FB5-A3FA-42A2DF474BC1}" type="presOf" srcId="{4488F5C6-97EC-4DC2-B972-E79E0B4EFE6C}" destId="{451602D1-F2ED-4926-B4F4-8B538594DA74}" srcOrd="0" destOrd="0" presId="urn:microsoft.com/office/officeart/2005/8/layout/vList5"/>
    <dgm:cxn modelId="{814157B5-30E8-4689-8483-5784629F75E5}" type="presOf" srcId="{86FC7BE6-89A7-43FF-A2E7-FA186FB9BCEE}" destId="{794858C5-7FC4-4956-8D21-7153C08C925B}" srcOrd="0" destOrd="0" presId="urn:microsoft.com/office/officeart/2005/8/layout/vList5"/>
    <dgm:cxn modelId="{C3B5EFB9-9ACB-431F-B125-282A47CFA2D2}" type="presOf" srcId="{3FD65F4C-81A8-4429-9A57-38E369EE5060}" destId="{92C99655-91A9-45BA-8811-2F05F6DDD713}" srcOrd="0" destOrd="0" presId="urn:microsoft.com/office/officeart/2005/8/layout/vList5"/>
    <dgm:cxn modelId="{2F6B06D7-E30C-4816-8D98-F32C1E210A66}" type="presOf" srcId="{197BF892-6324-4420-945C-BFA7C57E9690}" destId="{8613CF99-3AF7-46BE-8857-8474FB9166ED}" srcOrd="0" destOrd="0" presId="urn:microsoft.com/office/officeart/2005/8/layout/vList5"/>
    <dgm:cxn modelId="{1E12DFE6-9272-4507-B519-806CB4B26FE4}" srcId="{197BF892-6324-4420-945C-BFA7C57E9690}" destId="{E529317D-7A33-47AB-9B44-0A845BA4077C}" srcOrd="1" destOrd="0" parTransId="{39464FEB-6016-4E38-9536-432E3160AA6D}" sibTransId="{F8699A09-B070-4E9E-80F8-10AFF5E0FCD7}"/>
    <dgm:cxn modelId="{19E96C98-BDA2-4F58-A937-22B929E6B391}" type="presParOf" srcId="{8613CF99-3AF7-46BE-8857-8474FB9166ED}" destId="{34F4C06A-AB68-4F7C-A10E-A694B177FD0B}" srcOrd="0" destOrd="0" presId="urn:microsoft.com/office/officeart/2005/8/layout/vList5"/>
    <dgm:cxn modelId="{26884A84-A0EC-411A-A0B5-6C5933DA80DB}" type="presParOf" srcId="{34F4C06A-AB68-4F7C-A10E-A694B177FD0B}" destId="{451602D1-F2ED-4926-B4F4-8B538594DA74}" srcOrd="0" destOrd="0" presId="urn:microsoft.com/office/officeart/2005/8/layout/vList5"/>
    <dgm:cxn modelId="{7012CF46-1117-40F0-B317-918B92B122AD}" type="presParOf" srcId="{8613CF99-3AF7-46BE-8857-8474FB9166ED}" destId="{05D7B1DF-7B01-4C3E-89E6-47CA9ACB1402}" srcOrd="1" destOrd="0" presId="urn:microsoft.com/office/officeart/2005/8/layout/vList5"/>
    <dgm:cxn modelId="{41E96C97-0D7E-43A7-BA8C-42E7FE9A9232}" type="presParOf" srcId="{8613CF99-3AF7-46BE-8857-8474FB9166ED}" destId="{B81782E3-3D7F-434F-BF30-6CD83109AF03}" srcOrd="2" destOrd="0" presId="urn:microsoft.com/office/officeart/2005/8/layout/vList5"/>
    <dgm:cxn modelId="{065751E0-64A2-4B4A-B649-BEFB0DC3960A}" type="presParOf" srcId="{B81782E3-3D7F-434F-BF30-6CD83109AF03}" destId="{03C6DD52-C3C7-4C9C-9BE7-525EE751CFD5}" srcOrd="0" destOrd="0" presId="urn:microsoft.com/office/officeart/2005/8/layout/vList5"/>
    <dgm:cxn modelId="{9339019E-7AC4-4CB6-A20E-C8865C2C5B78}" type="presParOf" srcId="{8613CF99-3AF7-46BE-8857-8474FB9166ED}" destId="{D9F29325-F84F-4D79-BB4D-0A3F504F4C97}" srcOrd="3" destOrd="0" presId="urn:microsoft.com/office/officeart/2005/8/layout/vList5"/>
    <dgm:cxn modelId="{C77DFA45-FB31-451A-93EB-A888879A2BA9}" type="presParOf" srcId="{8613CF99-3AF7-46BE-8857-8474FB9166ED}" destId="{10FFFDEE-A4DE-47DE-A7F1-3770EAD57EED}" srcOrd="4" destOrd="0" presId="urn:microsoft.com/office/officeart/2005/8/layout/vList5"/>
    <dgm:cxn modelId="{B3473E38-1C65-457B-9D59-ECBF6E866C9C}" type="presParOf" srcId="{10FFFDEE-A4DE-47DE-A7F1-3770EAD57EED}" destId="{794858C5-7FC4-4956-8D21-7153C08C925B}" srcOrd="0" destOrd="0" presId="urn:microsoft.com/office/officeart/2005/8/layout/vList5"/>
    <dgm:cxn modelId="{16FDFD5F-6318-4871-A9B4-C7B762F41160}" type="presParOf" srcId="{8613CF99-3AF7-46BE-8857-8474FB9166ED}" destId="{B8B6AA32-1654-4B0B-A27C-8100D9827318}" srcOrd="5" destOrd="0" presId="urn:microsoft.com/office/officeart/2005/8/layout/vList5"/>
    <dgm:cxn modelId="{5B5EB312-70A8-4AE8-8BE4-AD5852E7D092}" type="presParOf" srcId="{8613CF99-3AF7-46BE-8857-8474FB9166ED}" destId="{64191D09-0710-4BB9-9BE3-1BF2DA8CA420}" srcOrd="6" destOrd="0" presId="urn:microsoft.com/office/officeart/2005/8/layout/vList5"/>
    <dgm:cxn modelId="{C0F0CF59-7627-4B89-8C5D-FF763F5E566D}" type="presParOf" srcId="{64191D09-0710-4BB9-9BE3-1BF2DA8CA420}" destId="{92C99655-91A9-45BA-8811-2F05F6DDD713}" srcOrd="0" destOrd="0" presId="urn:microsoft.com/office/officeart/2005/8/layout/vList5"/>
    <dgm:cxn modelId="{463FB1BE-89E5-436A-BDFA-FF7487BFF791}" type="presParOf" srcId="{8613CF99-3AF7-46BE-8857-8474FB9166ED}" destId="{56A8E988-439E-4B46-BB22-71FF6D504BE9}" srcOrd="7" destOrd="0" presId="urn:microsoft.com/office/officeart/2005/8/layout/vList5"/>
    <dgm:cxn modelId="{F3D6B604-4E4A-4011-A66A-A06A2D955848}" type="presParOf" srcId="{8613CF99-3AF7-46BE-8857-8474FB9166ED}" destId="{0F4C585C-D090-4F3E-8304-7AD3399360FB}" srcOrd="8" destOrd="0" presId="urn:microsoft.com/office/officeart/2005/8/layout/vList5"/>
    <dgm:cxn modelId="{B516725D-DBAA-4F1A-886B-8FB72DC361AE}" type="presParOf" srcId="{0F4C585C-D090-4F3E-8304-7AD3399360FB}" destId="{8301285C-1225-4781-8E1B-CCC91164882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6E786B-7E66-4A18-87EB-FD2568F6CBDD}" type="doc">
      <dgm:prSet loTypeId="urn:microsoft.com/office/officeart/2005/8/layout/pyramid2" loCatId="list" qsTypeId="urn:microsoft.com/office/officeart/2005/8/quickstyle/3d2#1" qsCatId="3D" csTypeId="urn:microsoft.com/office/officeart/2005/8/colors/accent1_2" csCatId="accent1" phldr="1"/>
      <dgm:spPr/>
    </dgm:pt>
    <dgm:pt modelId="{54D6E9E7-317B-429A-9337-CD0015654ADA}">
      <dgm:prSet phldrT="[Текст]" custT="1"/>
      <dgm:spPr/>
      <dgm:t>
        <a:bodyPr/>
        <a:lstStyle/>
        <a:p>
          <a:r>
            <a:rPr lang="ru-RU" sz="1600" dirty="0">
              <a:latin typeface="Times New Roman" pitchFamily="18" charset="0"/>
              <a:cs typeface="Times New Roman" pitchFamily="18" charset="0"/>
            </a:rPr>
            <a:t>футбол</a:t>
          </a:r>
        </a:p>
      </dgm:t>
    </dgm:pt>
    <dgm:pt modelId="{E7DA7EF0-C06B-45BA-89D7-F316E0A1BBE0}" type="parTrans" cxnId="{0B2AE0DE-FC62-41D0-A934-6403606DD41F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1DFA685A-82D9-43B3-9FF0-93113BABB320}" type="sibTrans" cxnId="{0B2AE0DE-FC62-41D0-A934-6403606DD41F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F9AABE7A-A410-4B74-9C83-44E84AE75843}">
      <dgm:prSet phldrT="[Текст]" custT="1"/>
      <dgm:spPr/>
      <dgm:t>
        <a:bodyPr/>
        <a:lstStyle/>
        <a:p>
          <a:r>
            <a:rPr lang="ru-RU" sz="1600" dirty="0">
              <a:latin typeface="Times New Roman" pitchFamily="18" charset="0"/>
              <a:cs typeface="Times New Roman" pitchFamily="18" charset="0"/>
            </a:rPr>
            <a:t>баскетбол</a:t>
          </a:r>
        </a:p>
      </dgm:t>
    </dgm:pt>
    <dgm:pt modelId="{B1FE27C7-521C-47FA-A24F-F7BEF498D86B}" type="parTrans" cxnId="{F8C4546B-B38F-421A-BA26-ABEEF76E6D9B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4A6C8CC4-4534-4C89-BF6C-998619DAD76E}" type="sibTrans" cxnId="{F8C4546B-B38F-421A-BA26-ABEEF76E6D9B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BACD39E-5816-48B6-88BE-2CF172588FA3}">
      <dgm:prSet custT="1"/>
      <dgm:spPr/>
      <dgm:t>
        <a:bodyPr/>
        <a:lstStyle/>
        <a:p>
          <a:r>
            <a:rPr lang="ru-RU" sz="1600" dirty="0">
              <a:latin typeface="Times New Roman" pitchFamily="18" charset="0"/>
              <a:cs typeface="Times New Roman" pitchFamily="18" charset="0"/>
            </a:rPr>
            <a:t>волейбол</a:t>
          </a:r>
        </a:p>
      </dgm:t>
    </dgm:pt>
    <dgm:pt modelId="{3F16A682-2D3E-47D4-BD5B-03539BAC8DA4}" type="parTrans" cxnId="{DDEBDD96-1660-4E28-A576-A2F1F7226AFD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12FF378B-8219-4DAB-BAB2-DEA0113916D8}" type="sibTrans" cxnId="{DDEBDD96-1660-4E28-A576-A2F1F7226AFD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C4C6E2DD-7602-41D0-8B0A-014A7CA0AA85}" type="pres">
      <dgm:prSet presAssocID="{2F6E786B-7E66-4A18-87EB-FD2568F6CBDD}" presName="compositeShape" presStyleCnt="0">
        <dgm:presLayoutVars>
          <dgm:dir/>
          <dgm:resizeHandles/>
        </dgm:presLayoutVars>
      </dgm:prSet>
      <dgm:spPr/>
    </dgm:pt>
    <dgm:pt modelId="{BF4F89CC-0A93-47A1-9EF0-1ACFDBAE798D}" type="pres">
      <dgm:prSet presAssocID="{2F6E786B-7E66-4A18-87EB-FD2568F6CBDD}" presName="pyramid" presStyleLbl="node1" presStyleIdx="0" presStyleCnt="1" custScaleX="31210" custScaleY="50781"/>
      <dgm:spPr/>
    </dgm:pt>
    <dgm:pt modelId="{6AF2E352-1429-4E37-BC79-9B22B690803D}" type="pres">
      <dgm:prSet presAssocID="{2F6E786B-7E66-4A18-87EB-FD2568F6CBDD}" presName="theList" presStyleCnt="0"/>
      <dgm:spPr/>
    </dgm:pt>
    <dgm:pt modelId="{AC30C81D-602D-4ECA-8130-E4705EB813D2}" type="pres">
      <dgm:prSet presAssocID="{54D6E9E7-317B-429A-9337-CD0015654ADA}" presName="aNode" presStyleLbl="fgAcc1" presStyleIdx="0" presStyleCnt="3">
        <dgm:presLayoutVars>
          <dgm:bulletEnabled val="1"/>
        </dgm:presLayoutVars>
      </dgm:prSet>
      <dgm:spPr>
        <a:prstGeom prst="ellipse">
          <a:avLst/>
        </a:prstGeom>
      </dgm:spPr>
    </dgm:pt>
    <dgm:pt modelId="{3DDFF0CE-C00F-4B52-B4EA-1F2C0937DF64}" type="pres">
      <dgm:prSet presAssocID="{54D6E9E7-317B-429A-9337-CD0015654ADA}" presName="aSpace" presStyleCnt="0"/>
      <dgm:spPr/>
    </dgm:pt>
    <dgm:pt modelId="{F55135FF-E971-4B8B-AC3A-63BAF86756C0}" type="pres">
      <dgm:prSet presAssocID="{2BACD39E-5816-48B6-88BE-2CF172588FA3}" presName="aNode" presStyleLbl="fgAcc1" presStyleIdx="1" presStyleCnt="3">
        <dgm:presLayoutVars>
          <dgm:bulletEnabled val="1"/>
        </dgm:presLayoutVars>
      </dgm:prSet>
      <dgm:spPr>
        <a:prstGeom prst="ellipse">
          <a:avLst/>
        </a:prstGeom>
      </dgm:spPr>
    </dgm:pt>
    <dgm:pt modelId="{64826D17-7956-42F7-8DD3-7854138E6BC3}" type="pres">
      <dgm:prSet presAssocID="{2BACD39E-5816-48B6-88BE-2CF172588FA3}" presName="aSpace" presStyleCnt="0"/>
      <dgm:spPr/>
    </dgm:pt>
    <dgm:pt modelId="{5752FEFA-DA58-4483-BA0D-17C8B8A3AAF0}" type="pres">
      <dgm:prSet presAssocID="{F9AABE7A-A410-4B74-9C83-44E84AE75843}" presName="aNode" presStyleLbl="fgAcc1" presStyleIdx="2" presStyleCnt="3">
        <dgm:presLayoutVars>
          <dgm:bulletEnabled val="1"/>
        </dgm:presLayoutVars>
      </dgm:prSet>
      <dgm:spPr>
        <a:prstGeom prst="ellipse">
          <a:avLst/>
        </a:prstGeom>
      </dgm:spPr>
    </dgm:pt>
    <dgm:pt modelId="{E97FBAC5-86F1-4601-A661-9ECA11358273}" type="pres">
      <dgm:prSet presAssocID="{F9AABE7A-A410-4B74-9C83-44E84AE75843}" presName="aSpace" presStyleCnt="0"/>
      <dgm:spPr/>
    </dgm:pt>
  </dgm:ptLst>
  <dgm:cxnLst>
    <dgm:cxn modelId="{53AF0962-AC4D-4E75-B507-6CB57FC733EA}" type="presOf" srcId="{2F6E786B-7E66-4A18-87EB-FD2568F6CBDD}" destId="{C4C6E2DD-7602-41D0-8B0A-014A7CA0AA85}" srcOrd="0" destOrd="0" presId="urn:microsoft.com/office/officeart/2005/8/layout/pyramid2"/>
    <dgm:cxn modelId="{F8C4546B-B38F-421A-BA26-ABEEF76E6D9B}" srcId="{2F6E786B-7E66-4A18-87EB-FD2568F6CBDD}" destId="{F9AABE7A-A410-4B74-9C83-44E84AE75843}" srcOrd="2" destOrd="0" parTransId="{B1FE27C7-521C-47FA-A24F-F7BEF498D86B}" sibTransId="{4A6C8CC4-4534-4C89-BF6C-998619DAD76E}"/>
    <dgm:cxn modelId="{FC4C936F-87B7-49E3-95FF-67F252DBB8CB}" type="presOf" srcId="{2BACD39E-5816-48B6-88BE-2CF172588FA3}" destId="{F55135FF-E971-4B8B-AC3A-63BAF86756C0}" srcOrd="0" destOrd="0" presId="urn:microsoft.com/office/officeart/2005/8/layout/pyramid2"/>
    <dgm:cxn modelId="{3A4BBC58-EAD2-48A3-BECC-8EFF2FB71879}" type="presOf" srcId="{F9AABE7A-A410-4B74-9C83-44E84AE75843}" destId="{5752FEFA-DA58-4483-BA0D-17C8B8A3AAF0}" srcOrd="0" destOrd="0" presId="urn:microsoft.com/office/officeart/2005/8/layout/pyramid2"/>
    <dgm:cxn modelId="{DDEBDD96-1660-4E28-A576-A2F1F7226AFD}" srcId="{2F6E786B-7E66-4A18-87EB-FD2568F6CBDD}" destId="{2BACD39E-5816-48B6-88BE-2CF172588FA3}" srcOrd="1" destOrd="0" parTransId="{3F16A682-2D3E-47D4-BD5B-03539BAC8DA4}" sibTransId="{12FF378B-8219-4DAB-BAB2-DEA0113916D8}"/>
    <dgm:cxn modelId="{E98FE2AF-6C44-440B-BE52-6F5D3E3C1146}" type="presOf" srcId="{54D6E9E7-317B-429A-9337-CD0015654ADA}" destId="{AC30C81D-602D-4ECA-8130-E4705EB813D2}" srcOrd="0" destOrd="0" presId="urn:microsoft.com/office/officeart/2005/8/layout/pyramid2"/>
    <dgm:cxn modelId="{0B2AE0DE-FC62-41D0-A934-6403606DD41F}" srcId="{2F6E786B-7E66-4A18-87EB-FD2568F6CBDD}" destId="{54D6E9E7-317B-429A-9337-CD0015654ADA}" srcOrd="0" destOrd="0" parTransId="{E7DA7EF0-C06B-45BA-89D7-F316E0A1BBE0}" sibTransId="{1DFA685A-82D9-43B3-9FF0-93113BABB320}"/>
    <dgm:cxn modelId="{F329B73B-57E9-47EE-BDAE-BA5873419140}" type="presParOf" srcId="{C4C6E2DD-7602-41D0-8B0A-014A7CA0AA85}" destId="{BF4F89CC-0A93-47A1-9EF0-1ACFDBAE798D}" srcOrd="0" destOrd="0" presId="urn:microsoft.com/office/officeart/2005/8/layout/pyramid2"/>
    <dgm:cxn modelId="{61C561B3-88C3-421E-97CE-54209DE26B4B}" type="presParOf" srcId="{C4C6E2DD-7602-41D0-8B0A-014A7CA0AA85}" destId="{6AF2E352-1429-4E37-BC79-9B22B690803D}" srcOrd="1" destOrd="0" presId="urn:microsoft.com/office/officeart/2005/8/layout/pyramid2"/>
    <dgm:cxn modelId="{D63D657F-D597-4A8D-9C16-359A601A06F0}" type="presParOf" srcId="{6AF2E352-1429-4E37-BC79-9B22B690803D}" destId="{AC30C81D-602D-4ECA-8130-E4705EB813D2}" srcOrd="0" destOrd="0" presId="urn:microsoft.com/office/officeart/2005/8/layout/pyramid2"/>
    <dgm:cxn modelId="{9352A562-2101-49A5-BFBC-797EEB26BF0E}" type="presParOf" srcId="{6AF2E352-1429-4E37-BC79-9B22B690803D}" destId="{3DDFF0CE-C00F-4B52-B4EA-1F2C0937DF64}" srcOrd="1" destOrd="0" presId="urn:microsoft.com/office/officeart/2005/8/layout/pyramid2"/>
    <dgm:cxn modelId="{282349B5-BC33-4FA8-B555-6F4A4300B74B}" type="presParOf" srcId="{6AF2E352-1429-4E37-BC79-9B22B690803D}" destId="{F55135FF-E971-4B8B-AC3A-63BAF86756C0}" srcOrd="2" destOrd="0" presId="urn:microsoft.com/office/officeart/2005/8/layout/pyramid2"/>
    <dgm:cxn modelId="{E46C6446-2E2B-420F-BA4A-BBE5BD5E621C}" type="presParOf" srcId="{6AF2E352-1429-4E37-BC79-9B22B690803D}" destId="{64826D17-7956-42F7-8DD3-7854138E6BC3}" srcOrd="3" destOrd="0" presId="urn:microsoft.com/office/officeart/2005/8/layout/pyramid2"/>
    <dgm:cxn modelId="{BFD8B94D-593B-4FCC-8B92-1A95C254B1B9}" type="presParOf" srcId="{6AF2E352-1429-4E37-BC79-9B22B690803D}" destId="{5752FEFA-DA58-4483-BA0D-17C8B8A3AAF0}" srcOrd="4" destOrd="0" presId="urn:microsoft.com/office/officeart/2005/8/layout/pyramid2"/>
    <dgm:cxn modelId="{1B7CDAB4-2BE8-4098-8EE9-293CFF8A5DF7}" type="presParOf" srcId="{6AF2E352-1429-4E37-BC79-9B22B690803D}" destId="{E97FBAC5-86F1-4601-A661-9ECA11358273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8CF5E5F-76C1-4103-8463-A98118A783C0}" type="doc">
      <dgm:prSet loTypeId="urn:microsoft.com/office/officeart/2005/8/layout/vList5" loCatId="list" qsTypeId="urn:microsoft.com/office/officeart/2005/8/quickstyle/simple4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5F3D7792-FCE8-43F2-BB1A-F20C68147A58}">
      <dgm:prSet phldrT="[Текст]" custT="1"/>
      <dgm:spPr>
        <a:noFill/>
      </dgm:spPr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Исполнено</a:t>
          </a:r>
        </a:p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24 666 тыс.руб.</a:t>
          </a:r>
        </a:p>
      </dgm:t>
    </dgm:pt>
    <dgm:pt modelId="{F12DE831-5091-4D09-9A18-EAC5060DBD9A}" type="parTrans" cxnId="{A3B911B8-5654-4D29-8E0D-DEE65BF87E3E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6B1A5E65-DE2E-4F4F-B5FA-07C32DD77D53}" type="sibTrans" cxnId="{A3B911B8-5654-4D29-8E0D-DEE65BF87E3E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04C23A6B-766D-4014-B52A-38F0A0B48C26}">
      <dgm:prSet phldrT="[Текст]" custT="1"/>
      <dgm:spPr>
        <a:noFill/>
      </dgm:spPr>
      <dgm:t>
        <a:bodyPr/>
        <a:lstStyle/>
        <a:p>
          <a:pPr algn="ctr"/>
          <a:r>
            <a:rPr lang="ru-RU" sz="1800" b="1" cap="all" baseline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Расходы, в том числе</a:t>
          </a:r>
        </a:p>
      </dgm:t>
    </dgm:pt>
    <dgm:pt modelId="{FB65E9B8-37D4-433E-9ED6-766B1C42F0A8}" type="parTrans" cxnId="{649F255D-64EF-487C-9BA5-9B19E000A9CE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23174AE8-7963-4B03-8861-52998FFC3883}" type="sibTrans" cxnId="{649F255D-64EF-487C-9BA5-9B19E000A9CE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60565439-BC67-4C53-A6E2-441602E98276}">
      <dgm:prSet phldrT="[Текст]" custT="1"/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140 тыс.руб.</a:t>
          </a:r>
        </a:p>
      </dgm:t>
    </dgm:pt>
    <dgm:pt modelId="{2790DE5A-3994-4978-AD79-699B9120135F}" type="parTrans" cxnId="{A4B7FE73-F87B-4625-A201-D319117199B5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CF99BF99-365D-41C4-A565-DB5627C9F4B7}" type="sibTrans" cxnId="{A4B7FE73-F87B-4625-A201-D319117199B5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8C06C00F-EF24-4E21-9FC1-96DBA54517BD}">
      <dgm:prSet phldrT="[Текст]"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Создание условий для улучшения качества услуг предоставляемых учреждениями культуры населению </a:t>
          </a:r>
        </a:p>
      </dgm:t>
    </dgm:pt>
    <dgm:pt modelId="{6C66C6E4-02CD-45CF-BF9F-32F59114F778}" type="parTrans" cxnId="{DF4E3BE5-E5B0-45C2-A1F2-FAEE8FEE36A6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22BDB878-E838-4158-9164-602BFE257125}" type="sibTrans" cxnId="{DF4E3BE5-E5B0-45C2-A1F2-FAEE8FEE36A6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852E717E-350F-48DF-A772-8C5BA9FA8C55}">
      <dgm:prSet phldrT="[Текст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14 190 тыс.руб.</a:t>
          </a:r>
        </a:p>
      </dgm:t>
    </dgm:pt>
    <dgm:pt modelId="{29590276-EC45-4292-880C-0582D2DC26FF}" type="parTrans" cxnId="{C11F8374-F538-40F6-B157-F9AEF5BCEB6C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4E23E78E-03C2-457A-BC31-AFFD6DA2382A}" type="sibTrans" cxnId="{C11F8374-F538-40F6-B157-F9AEF5BCEB6C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01D795BF-60B5-4BCB-B33D-D6454D213A31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Капитальный ремонт Дома культуры </a:t>
          </a:r>
          <a:r>
            <a:rPr lang="ru-RU" sz="1800" dirty="0" err="1">
              <a:latin typeface="Times New Roman" pitchFamily="18" charset="0"/>
              <a:cs typeface="Times New Roman" pitchFamily="18" charset="0"/>
            </a:rPr>
            <a:t>с.Рысево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13A81FB5-602F-4805-A31C-F111B646D0D2}" type="parTrans" cxnId="{DF3692CC-9739-4597-B165-A18706552F9C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5543BC44-84D4-470B-AE5A-828EB79086CD}" type="sibTrans" cxnId="{DF3692CC-9739-4597-B165-A18706552F9C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074FFC6E-FBD4-4240-803A-9D6F14350490}">
      <dgm:prSet phldrT="[Текст]" custT="1"/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6 513тыс.руб.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4AC6BE6D-7B9D-45D2-8B32-589D6C158641}" type="parTrans" cxnId="{C337A69C-482D-4D42-B432-4631F7C88FAA}">
      <dgm:prSet/>
      <dgm:spPr/>
      <dgm:t>
        <a:bodyPr/>
        <a:lstStyle/>
        <a:p>
          <a:endParaRPr lang="ru-RU"/>
        </a:p>
      </dgm:t>
    </dgm:pt>
    <dgm:pt modelId="{DFFD755B-FDD8-46F3-9BC3-D5883D9C9B20}" type="sibTrans" cxnId="{C337A69C-482D-4D42-B432-4631F7C88FAA}">
      <dgm:prSet/>
      <dgm:spPr/>
      <dgm:t>
        <a:bodyPr/>
        <a:lstStyle/>
        <a:p>
          <a:endParaRPr lang="ru-RU"/>
        </a:p>
      </dgm:t>
    </dgm:pt>
    <dgm:pt modelId="{49F16D0F-714E-41EE-9B7D-89759860183C}">
      <dgm:prSet phldrT="[Текст]"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Содержание зданий и помещений, закрепленных за учреждениями культуры, на праве оперативного управления</a:t>
          </a:r>
        </a:p>
      </dgm:t>
    </dgm:pt>
    <dgm:pt modelId="{D412EDB4-6B06-48C7-8FFC-92CFF05042B2}" type="parTrans" cxnId="{43FF3616-0A34-4395-B5C6-89B54EE8FEEA}">
      <dgm:prSet/>
      <dgm:spPr/>
      <dgm:t>
        <a:bodyPr/>
        <a:lstStyle/>
        <a:p>
          <a:endParaRPr lang="ru-RU"/>
        </a:p>
      </dgm:t>
    </dgm:pt>
    <dgm:pt modelId="{C4DD98F3-78C6-46F3-8231-4E610B653CA6}" type="sibTrans" cxnId="{43FF3616-0A34-4395-B5C6-89B54EE8FEEA}">
      <dgm:prSet/>
      <dgm:spPr/>
      <dgm:t>
        <a:bodyPr/>
        <a:lstStyle/>
        <a:p>
          <a:endParaRPr lang="ru-RU"/>
        </a:p>
      </dgm:t>
    </dgm:pt>
    <dgm:pt modelId="{884D4A72-33BD-45B3-9921-7E815CB8E325}">
      <dgm:prSet phldrT="[Текст]" custT="1"/>
      <dgm:spPr/>
      <dgm:t>
        <a:bodyPr/>
        <a:lstStyle/>
        <a:p>
          <a:r>
            <a:rPr lang="ru-RU" sz="1600" dirty="0">
              <a:latin typeface="Times New Roman" pitchFamily="18" charset="0"/>
              <a:cs typeface="Times New Roman" pitchFamily="18" charset="0"/>
            </a:rPr>
            <a:t>В том числе оплата коммунальных услуг </a:t>
          </a:r>
          <a:r>
            <a:rPr lang="ru-RU" sz="1600" b="1" dirty="0">
              <a:latin typeface="Times New Roman" pitchFamily="18" charset="0"/>
              <a:cs typeface="Times New Roman" pitchFamily="18" charset="0"/>
            </a:rPr>
            <a:t>6 048 тыс.руб.</a:t>
          </a:r>
        </a:p>
      </dgm:t>
    </dgm:pt>
    <dgm:pt modelId="{2845F689-CC3C-44B2-8799-87AD8919BF8D}" type="parTrans" cxnId="{4E866727-297D-40E6-81DD-95E5BC4AE7BA}">
      <dgm:prSet/>
      <dgm:spPr/>
      <dgm:t>
        <a:bodyPr/>
        <a:lstStyle/>
        <a:p>
          <a:endParaRPr lang="ru-RU"/>
        </a:p>
      </dgm:t>
    </dgm:pt>
    <dgm:pt modelId="{40511B59-BB41-4452-90D9-8DBE0680B0B5}" type="sibTrans" cxnId="{4E866727-297D-40E6-81DD-95E5BC4AE7BA}">
      <dgm:prSet/>
      <dgm:spPr/>
      <dgm:t>
        <a:bodyPr/>
        <a:lstStyle/>
        <a:p>
          <a:endParaRPr lang="ru-RU"/>
        </a:p>
      </dgm:t>
    </dgm:pt>
    <dgm:pt modelId="{80FB94A6-40FB-467A-BD7F-90FDB6F811B4}" type="pres">
      <dgm:prSet presAssocID="{78CF5E5F-76C1-4103-8463-A98118A783C0}" presName="Name0" presStyleCnt="0">
        <dgm:presLayoutVars>
          <dgm:dir/>
          <dgm:animLvl val="lvl"/>
          <dgm:resizeHandles val="exact"/>
        </dgm:presLayoutVars>
      </dgm:prSet>
      <dgm:spPr/>
    </dgm:pt>
    <dgm:pt modelId="{74C4B4DB-DCA6-4AA4-9D0D-E90BE4D53672}" type="pres">
      <dgm:prSet presAssocID="{5F3D7792-FCE8-43F2-BB1A-F20C68147A58}" presName="linNode" presStyleCnt="0"/>
      <dgm:spPr/>
    </dgm:pt>
    <dgm:pt modelId="{F76A02E8-1F68-44AD-A0EC-D04A33F57135}" type="pres">
      <dgm:prSet presAssocID="{5F3D7792-FCE8-43F2-BB1A-F20C68147A58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B3179FB3-3C2C-4CDE-914B-2B3BA154AB1E}" type="pres">
      <dgm:prSet presAssocID="{5F3D7792-FCE8-43F2-BB1A-F20C68147A58}" presName="descendantText" presStyleLbl="alignAccFollowNode1" presStyleIdx="0" presStyleCnt="4">
        <dgm:presLayoutVars>
          <dgm:bulletEnabled val="1"/>
        </dgm:presLayoutVars>
      </dgm:prSet>
      <dgm:spPr/>
    </dgm:pt>
    <dgm:pt modelId="{2534CD4B-691A-4127-A16A-E580FF1296D5}" type="pres">
      <dgm:prSet presAssocID="{6B1A5E65-DE2E-4F4F-B5FA-07C32DD77D53}" presName="sp" presStyleCnt="0"/>
      <dgm:spPr/>
    </dgm:pt>
    <dgm:pt modelId="{AA186394-30C7-4E96-B092-202D1A24E7A7}" type="pres">
      <dgm:prSet presAssocID="{074FFC6E-FBD4-4240-803A-9D6F14350490}" presName="linNode" presStyleCnt="0"/>
      <dgm:spPr/>
    </dgm:pt>
    <dgm:pt modelId="{10EE398E-CA11-4C99-BECD-21EF651EF5E1}" type="pres">
      <dgm:prSet presAssocID="{074FFC6E-FBD4-4240-803A-9D6F1435049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D72CD2A7-5381-467B-8F5F-FBE56C5A8B5B}" type="pres">
      <dgm:prSet presAssocID="{074FFC6E-FBD4-4240-803A-9D6F14350490}" presName="descendantText" presStyleLbl="alignAccFollowNode1" presStyleIdx="1" presStyleCnt="4">
        <dgm:presLayoutVars>
          <dgm:bulletEnabled val="1"/>
        </dgm:presLayoutVars>
      </dgm:prSet>
      <dgm:spPr/>
    </dgm:pt>
    <dgm:pt modelId="{2151E6DE-CC3D-461D-B5E8-B62F204F161E}" type="pres">
      <dgm:prSet presAssocID="{DFFD755B-FDD8-46F3-9BC3-D5883D9C9B20}" presName="sp" presStyleCnt="0"/>
      <dgm:spPr/>
    </dgm:pt>
    <dgm:pt modelId="{90BDC09C-8E7C-496F-9FCF-6882550BC317}" type="pres">
      <dgm:prSet presAssocID="{60565439-BC67-4C53-A6E2-441602E98276}" presName="linNode" presStyleCnt="0"/>
      <dgm:spPr/>
    </dgm:pt>
    <dgm:pt modelId="{198C1C4C-B998-49BC-A490-3CF6E2098A1C}" type="pres">
      <dgm:prSet presAssocID="{60565439-BC67-4C53-A6E2-441602E98276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88A28FB7-81CA-43BA-AD70-29F3A57C5C6B}" type="pres">
      <dgm:prSet presAssocID="{60565439-BC67-4C53-A6E2-441602E98276}" presName="descendantText" presStyleLbl="alignAccFollowNode1" presStyleIdx="2" presStyleCnt="4">
        <dgm:presLayoutVars>
          <dgm:bulletEnabled val="1"/>
        </dgm:presLayoutVars>
      </dgm:prSet>
      <dgm:spPr/>
    </dgm:pt>
    <dgm:pt modelId="{5BC09030-2AD5-4F9D-92D8-DF574DA1FFC7}" type="pres">
      <dgm:prSet presAssocID="{CF99BF99-365D-41C4-A565-DB5627C9F4B7}" presName="sp" presStyleCnt="0"/>
      <dgm:spPr/>
    </dgm:pt>
    <dgm:pt modelId="{0EDDF0D2-F31C-42FE-A080-43D840D861B2}" type="pres">
      <dgm:prSet presAssocID="{852E717E-350F-48DF-A772-8C5BA9FA8C55}" presName="linNode" presStyleCnt="0"/>
      <dgm:spPr/>
    </dgm:pt>
    <dgm:pt modelId="{958A3E8E-BA60-4E75-A9F6-BA8CEC5A075B}" type="pres">
      <dgm:prSet presAssocID="{852E717E-350F-48DF-A772-8C5BA9FA8C55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FABA049E-7CEE-4741-B33D-233339F0415E}" type="pres">
      <dgm:prSet presAssocID="{852E717E-350F-48DF-A772-8C5BA9FA8C55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43FF3616-0A34-4395-B5C6-89B54EE8FEEA}" srcId="{074FFC6E-FBD4-4240-803A-9D6F14350490}" destId="{49F16D0F-714E-41EE-9B7D-89759860183C}" srcOrd="0" destOrd="0" parTransId="{D412EDB4-6B06-48C7-8FFC-92CFF05042B2}" sibTransId="{C4DD98F3-78C6-46F3-8231-4E610B653CA6}"/>
    <dgm:cxn modelId="{4E866727-297D-40E6-81DD-95E5BC4AE7BA}" srcId="{074FFC6E-FBD4-4240-803A-9D6F14350490}" destId="{884D4A72-33BD-45B3-9921-7E815CB8E325}" srcOrd="1" destOrd="0" parTransId="{2845F689-CC3C-44B2-8799-87AD8919BF8D}" sibTransId="{40511B59-BB41-4452-90D9-8DBE0680B0B5}"/>
    <dgm:cxn modelId="{649F255D-64EF-487C-9BA5-9B19E000A9CE}" srcId="{5F3D7792-FCE8-43F2-BB1A-F20C68147A58}" destId="{04C23A6B-766D-4014-B52A-38F0A0B48C26}" srcOrd="0" destOrd="0" parTransId="{FB65E9B8-37D4-433E-9ED6-766B1C42F0A8}" sibTransId="{23174AE8-7963-4B03-8861-52998FFC3883}"/>
    <dgm:cxn modelId="{1997FB42-4A07-4415-9EFB-CFB9775F5BCF}" type="presOf" srcId="{5F3D7792-FCE8-43F2-BB1A-F20C68147A58}" destId="{F76A02E8-1F68-44AD-A0EC-D04A33F57135}" srcOrd="0" destOrd="0" presId="urn:microsoft.com/office/officeart/2005/8/layout/vList5"/>
    <dgm:cxn modelId="{FD776C64-728F-4AA5-ACB7-B1A6EE76464D}" type="presOf" srcId="{49F16D0F-714E-41EE-9B7D-89759860183C}" destId="{D72CD2A7-5381-467B-8F5F-FBE56C5A8B5B}" srcOrd="0" destOrd="0" presId="urn:microsoft.com/office/officeart/2005/8/layout/vList5"/>
    <dgm:cxn modelId="{B1099B45-5B6C-4976-8965-0668CEC2B5B3}" type="presOf" srcId="{60565439-BC67-4C53-A6E2-441602E98276}" destId="{198C1C4C-B998-49BC-A490-3CF6E2098A1C}" srcOrd="0" destOrd="0" presId="urn:microsoft.com/office/officeart/2005/8/layout/vList5"/>
    <dgm:cxn modelId="{9EAF576A-DAA1-4CF4-A16D-4A9C9F4C7A22}" type="presOf" srcId="{8C06C00F-EF24-4E21-9FC1-96DBA54517BD}" destId="{88A28FB7-81CA-43BA-AD70-29F3A57C5C6B}" srcOrd="0" destOrd="0" presId="urn:microsoft.com/office/officeart/2005/8/layout/vList5"/>
    <dgm:cxn modelId="{A4B7FE73-F87B-4625-A201-D319117199B5}" srcId="{78CF5E5F-76C1-4103-8463-A98118A783C0}" destId="{60565439-BC67-4C53-A6E2-441602E98276}" srcOrd="2" destOrd="0" parTransId="{2790DE5A-3994-4978-AD79-699B9120135F}" sibTransId="{CF99BF99-365D-41C4-A565-DB5627C9F4B7}"/>
    <dgm:cxn modelId="{C11F8374-F538-40F6-B157-F9AEF5BCEB6C}" srcId="{78CF5E5F-76C1-4103-8463-A98118A783C0}" destId="{852E717E-350F-48DF-A772-8C5BA9FA8C55}" srcOrd="3" destOrd="0" parTransId="{29590276-EC45-4292-880C-0582D2DC26FF}" sibTransId="{4E23E78E-03C2-457A-BC31-AFFD6DA2382A}"/>
    <dgm:cxn modelId="{C337A69C-482D-4D42-B432-4631F7C88FAA}" srcId="{78CF5E5F-76C1-4103-8463-A98118A783C0}" destId="{074FFC6E-FBD4-4240-803A-9D6F14350490}" srcOrd="1" destOrd="0" parTransId="{4AC6BE6D-7B9D-45D2-8B32-589D6C158641}" sibTransId="{DFFD755B-FDD8-46F3-9BC3-D5883D9C9B20}"/>
    <dgm:cxn modelId="{A3B911B8-5654-4D29-8E0D-DEE65BF87E3E}" srcId="{78CF5E5F-76C1-4103-8463-A98118A783C0}" destId="{5F3D7792-FCE8-43F2-BB1A-F20C68147A58}" srcOrd="0" destOrd="0" parTransId="{F12DE831-5091-4D09-9A18-EAC5060DBD9A}" sibTransId="{6B1A5E65-DE2E-4F4F-B5FA-07C32DD77D53}"/>
    <dgm:cxn modelId="{1C4EECBB-21B4-47F9-8DAE-92E20BD4B70A}" type="presOf" srcId="{04C23A6B-766D-4014-B52A-38F0A0B48C26}" destId="{B3179FB3-3C2C-4CDE-914B-2B3BA154AB1E}" srcOrd="0" destOrd="0" presId="urn:microsoft.com/office/officeart/2005/8/layout/vList5"/>
    <dgm:cxn modelId="{F3EE19C8-EB83-47EE-97DD-4D586D296412}" type="presOf" srcId="{78CF5E5F-76C1-4103-8463-A98118A783C0}" destId="{80FB94A6-40FB-467A-BD7F-90FDB6F811B4}" srcOrd="0" destOrd="0" presId="urn:microsoft.com/office/officeart/2005/8/layout/vList5"/>
    <dgm:cxn modelId="{DF3692CC-9739-4597-B165-A18706552F9C}" srcId="{852E717E-350F-48DF-A772-8C5BA9FA8C55}" destId="{01D795BF-60B5-4BCB-B33D-D6454D213A31}" srcOrd="0" destOrd="0" parTransId="{13A81FB5-602F-4805-A31C-F111B646D0D2}" sibTransId="{5543BC44-84D4-470B-AE5A-828EB79086CD}"/>
    <dgm:cxn modelId="{92DE75DB-CCE8-40D0-AAF4-504D85A3B79B}" type="presOf" srcId="{074FFC6E-FBD4-4240-803A-9D6F14350490}" destId="{10EE398E-CA11-4C99-BECD-21EF651EF5E1}" srcOrd="0" destOrd="0" presId="urn:microsoft.com/office/officeart/2005/8/layout/vList5"/>
    <dgm:cxn modelId="{6E4CBADD-AB7B-4AC6-BCA9-723E89A19BF0}" type="presOf" srcId="{01D795BF-60B5-4BCB-B33D-D6454D213A31}" destId="{FABA049E-7CEE-4741-B33D-233339F0415E}" srcOrd="0" destOrd="0" presId="urn:microsoft.com/office/officeart/2005/8/layout/vList5"/>
    <dgm:cxn modelId="{7B7322DE-64C9-412C-BF0F-FE56042F526D}" type="presOf" srcId="{852E717E-350F-48DF-A772-8C5BA9FA8C55}" destId="{958A3E8E-BA60-4E75-A9F6-BA8CEC5A075B}" srcOrd="0" destOrd="0" presId="urn:microsoft.com/office/officeart/2005/8/layout/vList5"/>
    <dgm:cxn modelId="{DF4E3BE5-E5B0-45C2-A1F2-FAEE8FEE36A6}" srcId="{60565439-BC67-4C53-A6E2-441602E98276}" destId="{8C06C00F-EF24-4E21-9FC1-96DBA54517BD}" srcOrd="0" destOrd="0" parTransId="{6C66C6E4-02CD-45CF-BF9F-32F59114F778}" sibTransId="{22BDB878-E838-4158-9164-602BFE257125}"/>
    <dgm:cxn modelId="{2510ACFB-0839-41E6-893A-EF1C51317195}" type="presOf" srcId="{884D4A72-33BD-45B3-9921-7E815CB8E325}" destId="{D72CD2A7-5381-467B-8F5F-FBE56C5A8B5B}" srcOrd="0" destOrd="1" presId="urn:microsoft.com/office/officeart/2005/8/layout/vList5"/>
    <dgm:cxn modelId="{9FB6E85B-2723-415E-B5FC-A1EF78AF6F25}" type="presParOf" srcId="{80FB94A6-40FB-467A-BD7F-90FDB6F811B4}" destId="{74C4B4DB-DCA6-4AA4-9D0D-E90BE4D53672}" srcOrd="0" destOrd="0" presId="urn:microsoft.com/office/officeart/2005/8/layout/vList5"/>
    <dgm:cxn modelId="{385319C5-FBF7-4806-A3A8-146A3AB63584}" type="presParOf" srcId="{74C4B4DB-DCA6-4AA4-9D0D-E90BE4D53672}" destId="{F76A02E8-1F68-44AD-A0EC-D04A33F57135}" srcOrd="0" destOrd="0" presId="urn:microsoft.com/office/officeart/2005/8/layout/vList5"/>
    <dgm:cxn modelId="{4C8BE8F6-8DCF-4EBB-A001-9F3C76BFB520}" type="presParOf" srcId="{74C4B4DB-DCA6-4AA4-9D0D-E90BE4D53672}" destId="{B3179FB3-3C2C-4CDE-914B-2B3BA154AB1E}" srcOrd="1" destOrd="0" presId="urn:microsoft.com/office/officeart/2005/8/layout/vList5"/>
    <dgm:cxn modelId="{3662DB7A-8A0B-45B6-85B3-BCE89B0A3B48}" type="presParOf" srcId="{80FB94A6-40FB-467A-BD7F-90FDB6F811B4}" destId="{2534CD4B-691A-4127-A16A-E580FF1296D5}" srcOrd="1" destOrd="0" presId="urn:microsoft.com/office/officeart/2005/8/layout/vList5"/>
    <dgm:cxn modelId="{472AA3FF-AC89-41AD-9E2B-2BB6C456403A}" type="presParOf" srcId="{80FB94A6-40FB-467A-BD7F-90FDB6F811B4}" destId="{AA186394-30C7-4E96-B092-202D1A24E7A7}" srcOrd="2" destOrd="0" presId="urn:microsoft.com/office/officeart/2005/8/layout/vList5"/>
    <dgm:cxn modelId="{21A012BA-ECBA-4404-B036-02BBB7200703}" type="presParOf" srcId="{AA186394-30C7-4E96-B092-202D1A24E7A7}" destId="{10EE398E-CA11-4C99-BECD-21EF651EF5E1}" srcOrd="0" destOrd="0" presId="urn:microsoft.com/office/officeart/2005/8/layout/vList5"/>
    <dgm:cxn modelId="{CB6658D4-1D86-422A-8E1C-DFE82E7B3256}" type="presParOf" srcId="{AA186394-30C7-4E96-B092-202D1A24E7A7}" destId="{D72CD2A7-5381-467B-8F5F-FBE56C5A8B5B}" srcOrd="1" destOrd="0" presId="urn:microsoft.com/office/officeart/2005/8/layout/vList5"/>
    <dgm:cxn modelId="{35FA833F-F5D0-4356-96BB-F6B36DD1FCC3}" type="presParOf" srcId="{80FB94A6-40FB-467A-BD7F-90FDB6F811B4}" destId="{2151E6DE-CC3D-461D-B5E8-B62F204F161E}" srcOrd="3" destOrd="0" presId="urn:microsoft.com/office/officeart/2005/8/layout/vList5"/>
    <dgm:cxn modelId="{14777CBC-ED35-47C2-9684-5FAD2C36D7FB}" type="presParOf" srcId="{80FB94A6-40FB-467A-BD7F-90FDB6F811B4}" destId="{90BDC09C-8E7C-496F-9FCF-6882550BC317}" srcOrd="4" destOrd="0" presId="urn:microsoft.com/office/officeart/2005/8/layout/vList5"/>
    <dgm:cxn modelId="{595A83C4-E982-4398-9B23-5AA135D7A8F2}" type="presParOf" srcId="{90BDC09C-8E7C-496F-9FCF-6882550BC317}" destId="{198C1C4C-B998-49BC-A490-3CF6E2098A1C}" srcOrd="0" destOrd="0" presId="urn:microsoft.com/office/officeart/2005/8/layout/vList5"/>
    <dgm:cxn modelId="{3376AE7F-BF77-4A51-BA39-8B6C96603882}" type="presParOf" srcId="{90BDC09C-8E7C-496F-9FCF-6882550BC317}" destId="{88A28FB7-81CA-43BA-AD70-29F3A57C5C6B}" srcOrd="1" destOrd="0" presId="urn:microsoft.com/office/officeart/2005/8/layout/vList5"/>
    <dgm:cxn modelId="{FEA88F35-299D-404D-B645-4CE21CF8ED8B}" type="presParOf" srcId="{80FB94A6-40FB-467A-BD7F-90FDB6F811B4}" destId="{5BC09030-2AD5-4F9D-92D8-DF574DA1FFC7}" srcOrd="5" destOrd="0" presId="urn:microsoft.com/office/officeart/2005/8/layout/vList5"/>
    <dgm:cxn modelId="{0EB14A29-2CE8-48B7-B1F0-AD2004677AE1}" type="presParOf" srcId="{80FB94A6-40FB-467A-BD7F-90FDB6F811B4}" destId="{0EDDF0D2-F31C-42FE-A080-43D840D861B2}" srcOrd="6" destOrd="0" presId="urn:microsoft.com/office/officeart/2005/8/layout/vList5"/>
    <dgm:cxn modelId="{FB486EB2-378C-4C19-9D21-5AEE223932F9}" type="presParOf" srcId="{0EDDF0D2-F31C-42FE-A080-43D840D861B2}" destId="{958A3E8E-BA60-4E75-A9F6-BA8CEC5A075B}" srcOrd="0" destOrd="0" presId="urn:microsoft.com/office/officeart/2005/8/layout/vList5"/>
    <dgm:cxn modelId="{6CBE1196-0F16-418E-A2D0-598A25DCD871}" type="presParOf" srcId="{0EDDF0D2-F31C-42FE-A080-43D840D861B2}" destId="{FABA049E-7CEE-4741-B33D-233339F0415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952EDB5-88F9-4512-B554-3FDCC22F3123}" type="doc">
      <dgm:prSet loTypeId="urn:microsoft.com/office/officeart/2005/8/layout/vList5" loCatId="list" qsTypeId="urn:microsoft.com/office/officeart/2005/8/quickstyle/simple4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C2399326-3FDE-4B47-867A-4698938CE7FB}">
      <dgm:prSet phldrT="[Текст]" custT="1"/>
      <dgm:spPr/>
      <dgm:t>
        <a:bodyPr/>
        <a:lstStyle/>
        <a:p>
          <a:r>
            <a:rPr lang="ru-RU" sz="2400" b="1" i="1">
              <a:latin typeface="Times New Roman" pitchFamily="18" charset="0"/>
              <a:cs typeface="Times New Roman" pitchFamily="18" charset="0"/>
            </a:rPr>
            <a:t>производственные предприятия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0C64789-6655-4E67-8D2D-BA5FBDF2EB34}" type="parTrans" cxnId="{5E9CC446-F7A8-48CC-BCA2-A3245299FDB4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30509B5E-6200-495B-BC3B-2D822689F78A}" type="sibTrans" cxnId="{5E9CC446-F7A8-48CC-BCA2-A3245299FDB4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71DA951D-0CCE-4E74-9308-EC5CBFBB4797}">
      <dgm:prSet phldrT="[Текст]" custT="1"/>
      <dgm:spPr/>
      <dgm:t>
        <a:bodyPr/>
        <a:lstStyle/>
        <a:p>
          <a:r>
            <a:rPr lang="ru-RU" sz="2000" i="0" dirty="0">
              <a:latin typeface="Times New Roman" pitchFamily="18" charset="0"/>
              <a:cs typeface="Times New Roman" pitchFamily="18" charset="0"/>
            </a:rPr>
            <a:t>участок (ООО «МБА ТЕПЛОЭНЕРГО»), </a:t>
          </a:r>
          <a:r>
            <a:rPr lang="ru-RU" sz="2000" i="0" dirty="0" err="1">
              <a:latin typeface="Times New Roman" pitchFamily="18" charset="0"/>
              <a:cs typeface="Times New Roman" pitchFamily="18" charset="0"/>
            </a:rPr>
            <a:t>с.Рысево</a:t>
          </a:r>
          <a:endParaRPr lang="ru-RU" sz="2000" i="0" dirty="0">
            <a:latin typeface="Times New Roman" pitchFamily="18" charset="0"/>
            <a:cs typeface="Times New Roman" pitchFamily="18" charset="0"/>
          </a:endParaRPr>
        </a:p>
      </dgm:t>
    </dgm:pt>
    <dgm:pt modelId="{483BCC52-B9D8-4249-A4E2-4132D15F0066}" type="parTrans" cxnId="{0AD0FCE2-CA71-45FA-90A4-C8CBA5495B2F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16685259-1E7E-4EEC-B320-CC79A31F85C9}" type="sibTrans" cxnId="{0AD0FCE2-CA71-45FA-90A4-C8CBA5495B2F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5F566810-A097-4942-8F2E-D79BF80EAF29}">
      <dgm:prSet phldrT="[Текст]" custT="1"/>
      <dgm:spPr/>
      <dgm:t>
        <a:bodyPr/>
        <a:lstStyle/>
        <a:p>
          <a:r>
            <a:rPr lang="ru-RU" sz="2400" b="1" i="1">
              <a:latin typeface="Times New Roman" pitchFamily="18" charset="0"/>
              <a:cs typeface="Times New Roman" pitchFamily="18" charset="0"/>
            </a:rPr>
            <a:t>предприятия  торговли и общественного питания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047A57BA-5390-4D21-8EB6-208B98404193}" type="parTrans" cxnId="{CB4109BB-6C0B-4510-BE24-44ACA01ECC8B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59C0273E-2A6E-4BA8-9F9C-06A28FBE64AD}" type="sibTrans" cxnId="{CB4109BB-6C0B-4510-BE24-44ACA01ECC8B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21518377-9887-41EA-9116-938AD2E27204}">
      <dgm:prSet phldrT="[Текст]" custT="1"/>
      <dgm:spPr/>
      <dgm:t>
        <a:bodyPr/>
        <a:lstStyle/>
        <a:p>
          <a:r>
            <a:rPr lang="ru-RU" sz="1900" dirty="0">
              <a:latin typeface="Times New Roman" pitchFamily="18" charset="0"/>
              <a:cs typeface="Times New Roman" pitchFamily="18" charset="0"/>
            </a:rPr>
            <a:t>ИП Кириллова Н.Н., магазин </a:t>
          </a:r>
          <a:r>
            <a:rPr lang="ru-RU" sz="1900" dirty="0" err="1">
              <a:latin typeface="Times New Roman" pitchFamily="18" charset="0"/>
              <a:cs typeface="Times New Roman" pitchFamily="18" charset="0"/>
            </a:rPr>
            <a:t>с.Рысево</a:t>
          </a: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4899EE72-BFBF-4F07-8D67-71AF03BB2D5E}" type="parTrans" cxnId="{66949E50-D50C-4FAB-BBFA-B670FEC4B67E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66C05357-35A0-4698-86B6-D2107F42F05C}" type="sibTrans" cxnId="{66949E50-D50C-4FAB-BBFA-B670FEC4B67E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8C1B6686-1DFD-4485-91B7-838B5E0B15ED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ООО «Надежда»,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з.Чемодариха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8E93E83-1E78-4563-8F06-10A6D0F3E048}" type="parTrans" cxnId="{0081C703-677D-4C6B-89AE-C9173DCCC724}">
      <dgm:prSet/>
      <dgm:spPr/>
      <dgm:t>
        <a:bodyPr/>
        <a:lstStyle/>
        <a:p>
          <a:endParaRPr lang="ru-RU"/>
        </a:p>
      </dgm:t>
    </dgm:pt>
    <dgm:pt modelId="{E57C7AA4-5B9C-4D11-B790-B9DF296A26E4}" type="sibTrans" cxnId="{0081C703-677D-4C6B-89AE-C9173DCCC724}">
      <dgm:prSet/>
      <dgm:spPr/>
      <dgm:t>
        <a:bodyPr/>
        <a:lstStyle/>
        <a:p>
          <a:endParaRPr lang="ru-RU"/>
        </a:p>
      </dgm:t>
    </dgm:pt>
    <dgm:pt modelId="{32F7EFB6-FA04-433F-AE96-00A240584DF5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19 КФХ</a:t>
          </a:r>
        </a:p>
      </dgm:t>
    </dgm:pt>
    <dgm:pt modelId="{0EEB27A8-FC38-49A4-AA63-C8E439C52CCF}" type="parTrans" cxnId="{FEBB016A-35D2-4416-BD0F-ABBA006E2B66}">
      <dgm:prSet/>
      <dgm:spPr/>
      <dgm:t>
        <a:bodyPr/>
        <a:lstStyle/>
        <a:p>
          <a:endParaRPr lang="ru-RU"/>
        </a:p>
      </dgm:t>
    </dgm:pt>
    <dgm:pt modelId="{CDF0BAC0-EC95-4562-B1F7-051508FA4A50}" type="sibTrans" cxnId="{FEBB016A-35D2-4416-BD0F-ABBA006E2B66}">
      <dgm:prSet/>
      <dgm:spPr/>
      <dgm:t>
        <a:bodyPr/>
        <a:lstStyle/>
        <a:p>
          <a:endParaRPr lang="ru-RU"/>
        </a:p>
      </dgm:t>
    </dgm:pt>
    <dgm:pt modelId="{262BAD7E-E830-43A5-B61B-7770068993AC}">
      <dgm:prSet custT="1"/>
      <dgm:spPr/>
      <dgm:t>
        <a:bodyPr/>
        <a:lstStyle/>
        <a:p>
          <a:r>
            <a:rPr lang="ru-RU" sz="1900" dirty="0">
              <a:latin typeface="Times New Roman" pitchFamily="18" charset="0"/>
              <a:cs typeface="Times New Roman" pitchFamily="18" charset="0"/>
            </a:rPr>
            <a:t>ИП Жукова Л.А., магазин </a:t>
          </a:r>
          <a:r>
            <a:rPr lang="ru-RU" sz="1900" dirty="0" err="1">
              <a:latin typeface="Times New Roman" pitchFamily="18" charset="0"/>
              <a:cs typeface="Times New Roman" pitchFamily="18" charset="0"/>
            </a:rPr>
            <a:t>д.Поздеева</a:t>
          </a: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3EF85E0A-9C1F-4CD7-9758-9DC29C5CBB33}" type="sibTrans" cxnId="{ABB3DACE-6F20-4D39-9122-C5CCE15EDA9C}">
      <dgm:prSet/>
      <dgm:spPr/>
      <dgm:t>
        <a:bodyPr/>
        <a:lstStyle/>
        <a:p>
          <a:endParaRPr lang="ru-RU"/>
        </a:p>
      </dgm:t>
    </dgm:pt>
    <dgm:pt modelId="{6246446C-C51F-4CE2-A544-5756914D78E7}" type="parTrans" cxnId="{ABB3DACE-6F20-4D39-9122-C5CCE15EDA9C}">
      <dgm:prSet/>
      <dgm:spPr/>
      <dgm:t>
        <a:bodyPr/>
        <a:lstStyle/>
        <a:p>
          <a:endParaRPr lang="ru-RU"/>
        </a:p>
      </dgm:t>
    </dgm:pt>
    <dgm:pt modelId="{2D5787CD-2D15-4AEB-BD99-36AA969BB898}">
      <dgm:prSet custT="1"/>
      <dgm:spPr/>
      <dgm:t>
        <a:bodyPr/>
        <a:lstStyle/>
        <a:p>
          <a:r>
            <a:rPr lang="ru-RU" sz="1900" dirty="0">
              <a:latin typeface="Times New Roman" pitchFamily="18" charset="0"/>
              <a:cs typeface="Times New Roman" pitchFamily="18" charset="0"/>
            </a:rPr>
            <a:t>ИП Белобородова М.В., магазин д. Муратова</a:t>
          </a:r>
        </a:p>
      </dgm:t>
    </dgm:pt>
    <dgm:pt modelId="{3508CAED-3C46-4F08-BBDA-F7F3D6D43845}" type="sibTrans" cxnId="{2A3137FF-B0BC-4776-9925-C4BCBCBD5ABA}">
      <dgm:prSet/>
      <dgm:spPr/>
      <dgm:t>
        <a:bodyPr/>
        <a:lstStyle/>
        <a:p>
          <a:endParaRPr lang="ru-RU"/>
        </a:p>
      </dgm:t>
    </dgm:pt>
    <dgm:pt modelId="{D60C2CDF-18F8-4416-9048-540E8FF9039E}" type="parTrans" cxnId="{2A3137FF-B0BC-4776-9925-C4BCBCBD5ABA}">
      <dgm:prSet/>
      <dgm:spPr/>
      <dgm:t>
        <a:bodyPr/>
        <a:lstStyle/>
        <a:p>
          <a:endParaRPr lang="ru-RU"/>
        </a:p>
      </dgm:t>
    </dgm:pt>
    <dgm:pt modelId="{27946333-73C2-4B24-9B4D-F90382E4B4F2}">
      <dgm:prSet custT="1"/>
      <dgm:spPr/>
      <dgm:t>
        <a:bodyPr/>
        <a:lstStyle/>
        <a:p>
          <a:r>
            <a:rPr lang="ru-RU" sz="1900" dirty="0">
              <a:latin typeface="Times New Roman" pitchFamily="18" charset="0"/>
              <a:cs typeface="Times New Roman" pitchFamily="18" charset="0"/>
            </a:rPr>
            <a:t>ИП Дудник О.Н., магазин </a:t>
          </a:r>
          <a:r>
            <a:rPr lang="ru-RU" sz="1900" dirty="0" err="1">
              <a:latin typeface="Times New Roman" pitchFamily="18" charset="0"/>
              <a:cs typeface="Times New Roman" pitchFamily="18" charset="0"/>
            </a:rPr>
            <a:t>д.Кирзавод</a:t>
          </a: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6472B664-0C56-48AC-A4D4-33CB5DA790CF}" type="sibTrans" cxnId="{E517094E-736A-4656-8BD7-07972E57C7D1}">
      <dgm:prSet/>
      <dgm:spPr/>
      <dgm:t>
        <a:bodyPr/>
        <a:lstStyle/>
        <a:p>
          <a:endParaRPr lang="ru-RU"/>
        </a:p>
      </dgm:t>
    </dgm:pt>
    <dgm:pt modelId="{CA121D3A-5178-4847-AF13-D191BE2A29B7}" type="parTrans" cxnId="{E517094E-736A-4656-8BD7-07972E57C7D1}">
      <dgm:prSet/>
      <dgm:spPr/>
      <dgm:t>
        <a:bodyPr/>
        <a:lstStyle/>
        <a:p>
          <a:endParaRPr lang="ru-RU"/>
        </a:p>
      </dgm:t>
    </dgm:pt>
    <dgm:pt modelId="{AB1D2EF4-EB0D-4AAE-AFC6-87CEF2AFAAF0}">
      <dgm:prSet custT="1"/>
      <dgm:spPr/>
      <dgm:t>
        <a:bodyPr/>
        <a:lstStyle/>
        <a:p>
          <a:r>
            <a:rPr lang="ru-RU" sz="1900" dirty="0">
              <a:latin typeface="Times New Roman" pitchFamily="18" charset="0"/>
              <a:cs typeface="Times New Roman" pitchFamily="18" charset="0"/>
            </a:rPr>
            <a:t>ИП Федорова О.А., магазин д.Белобородова</a:t>
          </a:r>
        </a:p>
      </dgm:t>
    </dgm:pt>
    <dgm:pt modelId="{3B635D97-5286-4648-A58D-8DD5FBE09E84}" type="sibTrans" cxnId="{08E7EEE8-404B-41E6-9264-2EA26E428283}">
      <dgm:prSet/>
      <dgm:spPr/>
      <dgm:t>
        <a:bodyPr/>
        <a:lstStyle/>
        <a:p>
          <a:endParaRPr lang="ru-RU"/>
        </a:p>
      </dgm:t>
    </dgm:pt>
    <dgm:pt modelId="{46FD396D-02DC-4451-9D5E-1A34CC0104B8}" type="parTrans" cxnId="{08E7EEE8-404B-41E6-9264-2EA26E428283}">
      <dgm:prSet/>
      <dgm:spPr/>
      <dgm:t>
        <a:bodyPr/>
        <a:lstStyle/>
        <a:p>
          <a:endParaRPr lang="ru-RU"/>
        </a:p>
      </dgm:t>
    </dgm:pt>
    <dgm:pt modelId="{9747B86A-0ED6-4567-96FA-F5FBE2DFA1F3}">
      <dgm:prSet custT="1"/>
      <dgm:spPr/>
      <dgm:t>
        <a:bodyPr/>
        <a:lstStyle/>
        <a:p>
          <a:r>
            <a:rPr lang="ru-RU" sz="1900" dirty="0">
              <a:latin typeface="Times New Roman" pitchFamily="18" charset="0"/>
              <a:cs typeface="Times New Roman" pitchFamily="18" charset="0"/>
            </a:rPr>
            <a:t>ИП Онищенко И.А., магазин д.Белобородова</a:t>
          </a:r>
        </a:p>
      </dgm:t>
    </dgm:pt>
    <dgm:pt modelId="{5DCE8786-135F-4886-AE05-2A366F447468}" type="sibTrans" cxnId="{4AFACB38-46D4-421E-B10F-8D0E32110B8D}">
      <dgm:prSet/>
      <dgm:spPr/>
      <dgm:t>
        <a:bodyPr/>
        <a:lstStyle/>
        <a:p>
          <a:endParaRPr lang="ru-RU"/>
        </a:p>
      </dgm:t>
    </dgm:pt>
    <dgm:pt modelId="{1E80F5C6-6ECE-4B82-9078-05D8913F1F16}" type="parTrans" cxnId="{4AFACB38-46D4-421E-B10F-8D0E32110B8D}">
      <dgm:prSet/>
      <dgm:spPr/>
      <dgm:t>
        <a:bodyPr/>
        <a:lstStyle/>
        <a:p>
          <a:endParaRPr lang="ru-RU"/>
        </a:p>
      </dgm:t>
    </dgm:pt>
    <dgm:pt modelId="{B47C4C5B-D6A6-4AB2-8581-29A75737EA20}">
      <dgm:prSet phldrT="[Текст]" custT="1"/>
      <dgm:spPr/>
      <dgm:t>
        <a:bodyPr/>
        <a:lstStyle/>
        <a:p>
          <a:r>
            <a:rPr lang="ru-RU" sz="2400" b="1" i="1" dirty="0">
              <a:latin typeface="Times New Roman" pitchFamily="18" charset="0"/>
              <a:cs typeface="Times New Roman" pitchFamily="18" charset="0"/>
            </a:rPr>
            <a:t>федеральные и областные учреждения</a:t>
          </a:r>
        </a:p>
      </dgm:t>
    </dgm:pt>
    <dgm:pt modelId="{71480A44-DA47-48F0-8679-17235077CF47}" type="parTrans" cxnId="{07B45433-F3C9-402B-B343-98A6316DE883}">
      <dgm:prSet/>
      <dgm:spPr/>
      <dgm:t>
        <a:bodyPr/>
        <a:lstStyle/>
        <a:p>
          <a:endParaRPr lang="ru-RU"/>
        </a:p>
      </dgm:t>
    </dgm:pt>
    <dgm:pt modelId="{589EB56E-E833-4B6C-B6CA-F4C61504F9A5}" type="sibTrans" cxnId="{07B45433-F3C9-402B-B343-98A6316DE883}">
      <dgm:prSet/>
      <dgm:spPr/>
      <dgm:t>
        <a:bodyPr/>
        <a:lstStyle/>
        <a:p>
          <a:endParaRPr lang="ru-RU"/>
        </a:p>
      </dgm:t>
    </dgm:pt>
    <dgm:pt modelId="{B683A176-8DC1-47F8-B874-A3500085158F}">
      <dgm:prSet phldrT="[Текст]"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Почтовое отделение связи</a:t>
          </a:r>
        </a:p>
      </dgm:t>
    </dgm:pt>
    <dgm:pt modelId="{928110CE-6BEA-4C8C-B603-0ECB7D7AC091}" type="parTrans" cxnId="{7BE2046B-F4D3-42D8-A9EF-19813DF29F7B}">
      <dgm:prSet/>
      <dgm:spPr/>
      <dgm:t>
        <a:bodyPr/>
        <a:lstStyle/>
        <a:p>
          <a:endParaRPr lang="ru-RU"/>
        </a:p>
      </dgm:t>
    </dgm:pt>
    <dgm:pt modelId="{9AAC9610-4099-43DB-81D9-0A589F60A1DC}" type="sibTrans" cxnId="{7BE2046B-F4D3-42D8-A9EF-19813DF29F7B}">
      <dgm:prSet/>
      <dgm:spPr/>
      <dgm:t>
        <a:bodyPr/>
        <a:lstStyle/>
        <a:p>
          <a:endParaRPr lang="ru-RU"/>
        </a:p>
      </dgm:t>
    </dgm:pt>
    <dgm:pt modelId="{DF505C58-AECD-42BE-A2F7-B95E8635B74B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Ветеринарный участок</a:t>
          </a:r>
        </a:p>
      </dgm:t>
    </dgm:pt>
    <dgm:pt modelId="{254DF530-9E30-4EF2-BA13-F8A28584F474}" type="parTrans" cxnId="{DEFE777A-454D-4485-B01D-3FFFA66E2423}">
      <dgm:prSet/>
      <dgm:spPr/>
      <dgm:t>
        <a:bodyPr/>
        <a:lstStyle/>
        <a:p>
          <a:endParaRPr lang="ru-RU"/>
        </a:p>
      </dgm:t>
    </dgm:pt>
    <dgm:pt modelId="{D3989871-92AC-4729-80A1-EAAA56606C3E}" type="sibTrans" cxnId="{DEFE777A-454D-4485-B01D-3FFFA66E2423}">
      <dgm:prSet/>
      <dgm:spPr/>
      <dgm:t>
        <a:bodyPr/>
        <a:lstStyle/>
        <a:p>
          <a:endParaRPr lang="ru-RU"/>
        </a:p>
      </dgm:t>
    </dgm:pt>
    <dgm:pt modelId="{5DCCA0EF-66FC-42DF-86C7-6A644145C5DC}">
      <dgm:prSet custT="1"/>
      <dgm:spPr/>
      <dgm:t>
        <a:bodyPr/>
        <a:lstStyle/>
        <a:p>
          <a:r>
            <a:rPr lang="ru-RU" sz="1900" dirty="0">
              <a:latin typeface="Times New Roman" pitchFamily="18" charset="0"/>
              <a:cs typeface="Times New Roman" pitchFamily="18" charset="0"/>
            </a:rPr>
            <a:t>ИП </a:t>
          </a:r>
          <a:r>
            <a:rPr lang="ru-RU" sz="1900" dirty="0" err="1">
              <a:latin typeface="Times New Roman" pitchFamily="18" charset="0"/>
              <a:cs typeface="Times New Roman" pitchFamily="18" charset="0"/>
            </a:rPr>
            <a:t>Юнтунова</a:t>
          </a:r>
          <a:r>
            <a:rPr lang="ru-RU" sz="1900" dirty="0">
              <a:latin typeface="Times New Roman" pitchFamily="18" charset="0"/>
              <a:cs typeface="Times New Roman" pitchFamily="18" charset="0"/>
            </a:rPr>
            <a:t> Т.В., кафе, магазин </a:t>
          </a:r>
          <a:r>
            <a:rPr lang="ru-RU" sz="1900" dirty="0" err="1">
              <a:latin typeface="Times New Roman" pitchFamily="18" charset="0"/>
              <a:cs typeface="Times New Roman" pitchFamily="18" charset="0"/>
            </a:rPr>
            <a:t>с.Рысево</a:t>
          </a: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B579C24E-1AE7-4F61-9A70-5B125CED9FDB}" type="sibTrans" cxnId="{7F0F55F5-6F44-466C-81D9-A0F7ECDA1E4B}">
      <dgm:prSet/>
      <dgm:spPr/>
      <dgm:t>
        <a:bodyPr/>
        <a:lstStyle/>
        <a:p>
          <a:endParaRPr lang="ru-RU"/>
        </a:p>
      </dgm:t>
    </dgm:pt>
    <dgm:pt modelId="{F86681C7-9254-45C8-AB84-DD448D5F6076}" type="parTrans" cxnId="{7F0F55F5-6F44-466C-81D9-A0F7ECDA1E4B}">
      <dgm:prSet/>
      <dgm:spPr/>
      <dgm:t>
        <a:bodyPr/>
        <a:lstStyle/>
        <a:p>
          <a:endParaRPr lang="ru-RU"/>
        </a:p>
      </dgm:t>
    </dgm:pt>
    <dgm:pt modelId="{4D8DA8A9-330D-488B-BFC3-DC7E8B5E434F}" type="pres">
      <dgm:prSet presAssocID="{A952EDB5-88F9-4512-B554-3FDCC22F3123}" presName="Name0" presStyleCnt="0">
        <dgm:presLayoutVars>
          <dgm:dir/>
          <dgm:animLvl val="lvl"/>
          <dgm:resizeHandles val="exact"/>
        </dgm:presLayoutVars>
      </dgm:prSet>
      <dgm:spPr/>
    </dgm:pt>
    <dgm:pt modelId="{3792B3D4-193D-48FD-BE5E-B9B7BAA7392D}" type="pres">
      <dgm:prSet presAssocID="{C2399326-3FDE-4B47-867A-4698938CE7FB}" presName="linNode" presStyleCnt="0"/>
      <dgm:spPr/>
    </dgm:pt>
    <dgm:pt modelId="{AA861153-2FCC-46B7-9C97-879320C85A87}" type="pres">
      <dgm:prSet presAssocID="{C2399326-3FDE-4B47-867A-4698938CE7FB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0B4D744-D06D-4B32-AA49-5FE91C57645F}" type="pres">
      <dgm:prSet presAssocID="{C2399326-3FDE-4B47-867A-4698938CE7FB}" presName="descendantText" presStyleLbl="alignAccFollowNode1" presStyleIdx="0" presStyleCnt="3" custScaleY="116885">
        <dgm:presLayoutVars>
          <dgm:bulletEnabled val="1"/>
        </dgm:presLayoutVars>
      </dgm:prSet>
      <dgm:spPr/>
    </dgm:pt>
    <dgm:pt modelId="{861E9A44-BBF2-4E4D-9EFB-EE15CA609671}" type="pres">
      <dgm:prSet presAssocID="{30509B5E-6200-495B-BC3B-2D822689F78A}" presName="sp" presStyleCnt="0"/>
      <dgm:spPr/>
    </dgm:pt>
    <dgm:pt modelId="{F5134508-78FC-4492-B133-34E6674A725D}" type="pres">
      <dgm:prSet presAssocID="{5F566810-A097-4942-8F2E-D79BF80EAF29}" presName="linNode" presStyleCnt="0"/>
      <dgm:spPr/>
    </dgm:pt>
    <dgm:pt modelId="{0F5BC226-FD13-46EC-BA70-68703A805C35}" type="pres">
      <dgm:prSet presAssocID="{5F566810-A097-4942-8F2E-D79BF80EAF2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7C9DCB39-38CE-4CF4-9435-C36BBA65924B}" type="pres">
      <dgm:prSet presAssocID="{5F566810-A097-4942-8F2E-D79BF80EAF29}" presName="descendantText" presStyleLbl="alignAccFollowNode1" presStyleIdx="1" presStyleCnt="3" custScaleY="216872">
        <dgm:presLayoutVars>
          <dgm:bulletEnabled val="1"/>
        </dgm:presLayoutVars>
      </dgm:prSet>
      <dgm:spPr/>
    </dgm:pt>
    <dgm:pt modelId="{03FAC796-372A-4CDE-8436-D121F60291B3}" type="pres">
      <dgm:prSet presAssocID="{59C0273E-2A6E-4BA8-9F9C-06A28FBE64AD}" presName="sp" presStyleCnt="0"/>
      <dgm:spPr/>
    </dgm:pt>
    <dgm:pt modelId="{53C98A35-0759-4412-90E9-28386D35E7B8}" type="pres">
      <dgm:prSet presAssocID="{B47C4C5B-D6A6-4AB2-8581-29A75737EA20}" presName="linNode" presStyleCnt="0"/>
      <dgm:spPr/>
    </dgm:pt>
    <dgm:pt modelId="{A6CA6A25-BF33-46D9-B1B6-52E00C615AA8}" type="pres">
      <dgm:prSet presAssocID="{B47C4C5B-D6A6-4AB2-8581-29A75737EA20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007D4D2-2B09-4C82-8635-E825D3F67514}" type="pres">
      <dgm:prSet presAssocID="{B47C4C5B-D6A6-4AB2-8581-29A75737EA20}" presName="descendantText" presStyleLbl="alignAccFollowNode1" presStyleIdx="2" presStyleCnt="3" custScaleY="116885">
        <dgm:presLayoutVars>
          <dgm:bulletEnabled val="1"/>
        </dgm:presLayoutVars>
      </dgm:prSet>
      <dgm:spPr/>
    </dgm:pt>
  </dgm:ptLst>
  <dgm:cxnLst>
    <dgm:cxn modelId="{0081C703-677D-4C6B-89AE-C9173DCCC724}" srcId="{C2399326-3FDE-4B47-867A-4698938CE7FB}" destId="{8C1B6686-1DFD-4485-91B7-838B5E0B15ED}" srcOrd="1" destOrd="0" parTransId="{C8E93E83-1E78-4563-8F06-10A6D0F3E048}" sibTransId="{E57C7AA4-5B9C-4D11-B790-B9DF296A26E4}"/>
    <dgm:cxn modelId="{D5FF4A06-319C-4D34-93F2-D416B3AC1CE9}" type="presOf" srcId="{8C1B6686-1DFD-4485-91B7-838B5E0B15ED}" destId="{30B4D744-D06D-4B32-AA49-5FE91C57645F}" srcOrd="0" destOrd="1" presId="urn:microsoft.com/office/officeart/2005/8/layout/vList5"/>
    <dgm:cxn modelId="{B4F0E70C-3124-4CF3-8B41-46DE713ABBAD}" type="presOf" srcId="{5DCCA0EF-66FC-42DF-86C7-6A644145C5DC}" destId="{7C9DCB39-38CE-4CF4-9435-C36BBA65924B}" srcOrd="0" destOrd="1" presId="urn:microsoft.com/office/officeart/2005/8/layout/vList5"/>
    <dgm:cxn modelId="{53DFD017-CA74-44CD-BE70-F6CCF8B3AFAF}" type="presOf" srcId="{2D5787CD-2D15-4AEB-BD99-36AA969BB898}" destId="{7C9DCB39-38CE-4CF4-9435-C36BBA65924B}" srcOrd="0" destOrd="5" presId="urn:microsoft.com/office/officeart/2005/8/layout/vList5"/>
    <dgm:cxn modelId="{5B556B31-47F3-4B36-A15B-3DB29B38A820}" type="presOf" srcId="{21518377-9887-41EA-9116-938AD2E27204}" destId="{7C9DCB39-38CE-4CF4-9435-C36BBA65924B}" srcOrd="0" destOrd="0" presId="urn:microsoft.com/office/officeart/2005/8/layout/vList5"/>
    <dgm:cxn modelId="{07B45433-F3C9-402B-B343-98A6316DE883}" srcId="{A952EDB5-88F9-4512-B554-3FDCC22F3123}" destId="{B47C4C5B-D6A6-4AB2-8581-29A75737EA20}" srcOrd="2" destOrd="0" parTransId="{71480A44-DA47-48F0-8679-17235077CF47}" sibTransId="{589EB56E-E833-4B6C-B6CA-F4C61504F9A5}"/>
    <dgm:cxn modelId="{4AFACB38-46D4-421E-B10F-8D0E32110B8D}" srcId="{5F566810-A097-4942-8F2E-D79BF80EAF29}" destId="{9747B86A-0ED6-4567-96FA-F5FBE2DFA1F3}" srcOrd="2" destOrd="0" parTransId="{1E80F5C6-6ECE-4B82-9078-05D8913F1F16}" sibTransId="{5DCE8786-135F-4886-AE05-2A366F447468}"/>
    <dgm:cxn modelId="{2B64403F-5F90-4B70-B772-D4397636901C}" type="presOf" srcId="{5F566810-A097-4942-8F2E-D79BF80EAF29}" destId="{0F5BC226-FD13-46EC-BA70-68703A805C35}" srcOrd="0" destOrd="0" presId="urn:microsoft.com/office/officeart/2005/8/layout/vList5"/>
    <dgm:cxn modelId="{E0006C46-9C39-4586-AC8F-2DA3CFBD4DBC}" type="presOf" srcId="{DF505C58-AECD-42BE-A2F7-B95E8635B74B}" destId="{1007D4D2-2B09-4C82-8635-E825D3F67514}" srcOrd="0" destOrd="1" presId="urn:microsoft.com/office/officeart/2005/8/layout/vList5"/>
    <dgm:cxn modelId="{11259D46-C6C4-46BD-862A-6553FAB4AD02}" type="presOf" srcId="{262BAD7E-E830-43A5-B61B-7770068993AC}" destId="{7C9DCB39-38CE-4CF4-9435-C36BBA65924B}" srcOrd="0" destOrd="6" presId="urn:microsoft.com/office/officeart/2005/8/layout/vList5"/>
    <dgm:cxn modelId="{5E9CC446-F7A8-48CC-BCA2-A3245299FDB4}" srcId="{A952EDB5-88F9-4512-B554-3FDCC22F3123}" destId="{C2399326-3FDE-4B47-867A-4698938CE7FB}" srcOrd="0" destOrd="0" parTransId="{50C64789-6655-4E67-8D2D-BA5FBDF2EB34}" sibTransId="{30509B5E-6200-495B-BC3B-2D822689F78A}"/>
    <dgm:cxn modelId="{BA513467-9973-4F58-9D57-B552D842C39D}" type="presOf" srcId="{27946333-73C2-4B24-9B4D-F90382E4B4F2}" destId="{7C9DCB39-38CE-4CF4-9435-C36BBA65924B}" srcOrd="0" destOrd="4" presId="urn:microsoft.com/office/officeart/2005/8/layout/vList5"/>
    <dgm:cxn modelId="{FEBB016A-35D2-4416-BD0F-ABBA006E2B66}" srcId="{C2399326-3FDE-4B47-867A-4698938CE7FB}" destId="{32F7EFB6-FA04-433F-AE96-00A240584DF5}" srcOrd="2" destOrd="0" parTransId="{0EEB27A8-FC38-49A4-AA63-C8E439C52CCF}" sibTransId="{CDF0BAC0-EC95-4562-B1F7-051508FA4A50}"/>
    <dgm:cxn modelId="{7BE2046B-F4D3-42D8-A9EF-19813DF29F7B}" srcId="{B47C4C5B-D6A6-4AB2-8581-29A75737EA20}" destId="{B683A176-8DC1-47F8-B874-A3500085158F}" srcOrd="0" destOrd="0" parTransId="{928110CE-6BEA-4C8C-B603-0ECB7D7AC091}" sibTransId="{9AAC9610-4099-43DB-81D9-0A589F60A1DC}"/>
    <dgm:cxn modelId="{E517094E-736A-4656-8BD7-07972E57C7D1}" srcId="{5F566810-A097-4942-8F2E-D79BF80EAF29}" destId="{27946333-73C2-4B24-9B4D-F90382E4B4F2}" srcOrd="4" destOrd="0" parTransId="{CA121D3A-5178-4847-AF13-D191BE2A29B7}" sibTransId="{6472B664-0C56-48AC-A4D4-33CB5DA790CF}"/>
    <dgm:cxn modelId="{66949E50-D50C-4FAB-BBFA-B670FEC4B67E}" srcId="{5F566810-A097-4942-8F2E-D79BF80EAF29}" destId="{21518377-9887-41EA-9116-938AD2E27204}" srcOrd="0" destOrd="0" parTransId="{4899EE72-BFBF-4F07-8D67-71AF03BB2D5E}" sibTransId="{66C05357-35A0-4698-86B6-D2107F42F05C}"/>
    <dgm:cxn modelId="{94F3E451-FE87-4943-9DDA-B119DCB415F1}" type="presOf" srcId="{71DA951D-0CCE-4E74-9308-EC5CBFBB4797}" destId="{30B4D744-D06D-4B32-AA49-5FE91C57645F}" srcOrd="0" destOrd="0" presId="urn:microsoft.com/office/officeart/2005/8/layout/vList5"/>
    <dgm:cxn modelId="{5D693575-ED0D-40E9-8CE9-6414376A3BBF}" type="presOf" srcId="{A952EDB5-88F9-4512-B554-3FDCC22F3123}" destId="{4D8DA8A9-330D-488B-BFC3-DC7E8B5E434F}" srcOrd="0" destOrd="0" presId="urn:microsoft.com/office/officeart/2005/8/layout/vList5"/>
    <dgm:cxn modelId="{DEFE777A-454D-4485-B01D-3FFFA66E2423}" srcId="{B47C4C5B-D6A6-4AB2-8581-29A75737EA20}" destId="{DF505C58-AECD-42BE-A2F7-B95E8635B74B}" srcOrd="1" destOrd="0" parTransId="{254DF530-9E30-4EF2-BA13-F8A28584F474}" sibTransId="{D3989871-92AC-4729-80A1-EAAA56606C3E}"/>
    <dgm:cxn modelId="{EA77C483-6E64-4311-8506-965E3FF52DEC}" type="presOf" srcId="{AB1D2EF4-EB0D-4AAE-AFC6-87CEF2AFAAF0}" destId="{7C9DCB39-38CE-4CF4-9435-C36BBA65924B}" srcOrd="0" destOrd="3" presId="urn:microsoft.com/office/officeart/2005/8/layout/vList5"/>
    <dgm:cxn modelId="{8200D296-D2B2-4557-9A76-BC9764F73EA3}" type="presOf" srcId="{32F7EFB6-FA04-433F-AE96-00A240584DF5}" destId="{30B4D744-D06D-4B32-AA49-5FE91C57645F}" srcOrd="0" destOrd="2" presId="urn:microsoft.com/office/officeart/2005/8/layout/vList5"/>
    <dgm:cxn modelId="{AD57C69C-DE34-4677-B246-ECECA7AD3C96}" type="presOf" srcId="{B683A176-8DC1-47F8-B874-A3500085158F}" destId="{1007D4D2-2B09-4C82-8635-E825D3F67514}" srcOrd="0" destOrd="0" presId="urn:microsoft.com/office/officeart/2005/8/layout/vList5"/>
    <dgm:cxn modelId="{587C979E-ADA0-430B-B8B6-4C6DB1415143}" type="presOf" srcId="{9747B86A-0ED6-4567-96FA-F5FBE2DFA1F3}" destId="{7C9DCB39-38CE-4CF4-9435-C36BBA65924B}" srcOrd="0" destOrd="2" presId="urn:microsoft.com/office/officeart/2005/8/layout/vList5"/>
    <dgm:cxn modelId="{CB4109BB-6C0B-4510-BE24-44ACA01ECC8B}" srcId="{A952EDB5-88F9-4512-B554-3FDCC22F3123}" destId="{5F566810-A097-4942-8F2E-D79BF80EAF29}" srcOrd="1" destOrd="0" parTransId="{047A57BA-5390-4D21-8EB6-208B98404193}" sibTransId="{59C0273E-2A6E-4BA8-9F9C-06A28FBE64AD}"/>
    <dgm:cxn modelId="{ABB3DACE-6F20-4D39-9122-C5CCE15EDA9C}" srcId="{5F566810-A097-4942-8F2E-D79BF80EAF29}" destId="{262BAD7E-E830-43A5-B61B-7770068993AC}" srcOrd="6" destOrd="0" parTransId="{6246446C-C51F-4CE2-A544-5756914D78E7}" sibTransId="{3EF85E0A-9C1F-4CD7-9758-9DC29C5CBB33}"/>
    <dgm:cxn modelId="{333746D0-A021-4405-91EA-74224CFBD8C3}" type="presOf" srcId="{B47C4C5B-D6A6-4AB2-8581-29A75737EA20}" destId="{A6CA6A25-BF33-46D9-B1B6-52E00C615AA8}" srcOrd="0" destOrd="0" presId="urn:microsoft.com/office/officeart/2005/8/layout/vList5"/>
    <dgm:cxn modelId="{0AD0FCE2-CA71-45FA-90A4-C8CBA5495B2F}" srcId="{C2399326-3FDE-4B47-867A-4698938CE7FB}" destId="{71DA951D-0CCE-4E74-9308-EC5CBFBB4797}" srcOrd="0" destOrd="0" parTransId="{483BCC52-B9D8-4249-A4E2-4132D15F0066}" sibTransId="{16685259-1E7E-4EEC-B320-CC79A31F85C9}"/>
    <dgm:cxn modelId="{08E7EEE8-404B-41E6-9264-2EA26E428283}" srcId="{5F566810-A097-4942-8F2E-D79BF80EAF29}" destId="{AB1D2EF4-EB0D-4AAE-AFC6-87CEF2AFAAF0}" srcOrd="3" destOrd="0" parTransId="{46FD396D-02DC-4451-9D5E-1A34CC0104B8}" sibTransId="{3B635D97-5286-4648-A58D-8DD5FBE09E84}"/>
    <dgm:cxn modelId="{7F0F55F5-6F44-466C-81D9-A0F7ECDA1E4B}" srcId="{5F566810-A097-4942-8F2E-D79BF80EAF29}" destId="{5DCCA0EF-66FC-42DF-86C7-6A644145C5DC}" srcOrd="1" destOrd="0" parTransId="{F86681C7-9254-45C8-AB84-DD448D5F6076}" sibTransId="{B579C24E-1AE7-4F61-9A70-5B125CED9FDB}"/>
    <dgm:cxn modelId="{878F39F8-1B34-4BCA-8BAB-9C2CBE8C9410}" type="presOf" srcId="{C2399326-3FDE-4B47-867A-4698938CE7FB}" destId="{AA861153-2FCC-46B7-9C97-879320C85A87}" srcOrd="0" destOrd="0" presId="urn:microsoft.com/office/officeart/2005/8/layout/vList5"/>
    <dgm:cxn modelId="{2A3137FF-B0BC-4776-9925-C4BCBCBD5ABA}" srcId="{5F566810-A097-4942-8F2E-D79BF80EAF29}" destId="{2D5787CD-2D15-4AEB-BD99-36AA969BB898}" srcOrd="5" destOrd="0" parTransId="{D60C2CDF-18F8-4416-9048-540E8FF9039E}" sibTransId="{3508CAED-3C46-4F08-BBDA-F7F3D6D43845}"/>
    <dgm:cxn modelId="{84ACB70B-7EE9-4439-A5E0-F1801F9459CF}" type="presParOf" srcId="{4D8DA8A9-330D-488B-BFC3-DC7E8B5E434F}" destId="{3792B3D4-193D-48FD-BE5E-B9B7BAA7392D}" srcOrd="0" destOrd="0" presId="urn:microsoft.com/office/officeart/2005/8/layout/vList5"/>
    <dgm:cxn modelId="{498F7D65-303C-4677-A70B-1C24C45DB677}" type="presParOf" srcId="{3792B3D4-193D-48FD-BE5E-B9B7BAA7392D}" destId="{AA861153-2FCC-46B7-9C97-879320C85A87}" srcOrd="0" destOrd="0" presId="urn:microsoft.com/office/officeart/2005/8/layout/vList5"/>
    <dgm:cxn modelId="{925A8BB5-C323-43B1-87B5-5F25BB0F4C3F}" type="presParOf" srcId="{3792B3D4-193D-48FD-BE5E-B9B7BAA7392D}" destId="{30B4D744-D06D-4B32-AA49-5FE91C57645F}" srcOrd="1" destOrd="0" presId="urn:microsoft.com/office/officeart/2005/8/layout/vList5"/>
    <dgm:cxn modelId="{97B5D5BD-F423-45D9-B4F5-ADAC2A823796}" type="presParOf" srcId="{4D8DA8A9-330D-488B-BFC3-DC7E8B5E434F}" destId="{861E9A44-BBF2-4E4D-9EFB-EE15CA609671}" srcOrd="1" destOrd="0" presId="urn:microsoft.com/office/officeart/2005/8/layout/vList5"/>
    <dgm:cxn modelId="{8884A3B1-C0D0-4894-84E4-7C41D0E35A6A}" type="presParOf" srcId="{4D8DA8A9-330D-488B-BFC3-DC7E8B5E434F}" destId="{F5134508-78FC-4492-B133-34E6674A725D}" srcOrd="2" destOrd="0" presId="urn:microsoft.com/office/officeart/2005/8/layout/vList5"/>
    <dgm:cxn modelId="{BC360A03-9579-4749-805A-4CCC535356E0}" type="presParOf" srcId="{F5134508-78FC-4492-B133-34E6674A725D}" destId="{0F5BC226-FD13-46EC-BA70-68703A805C35}" srcOrd="0" destOrd="0" presId="urn:microsoft.com/office/officeart/2005/8/layout/vList5"/>
    <dgm:cxn modelId="{74CCD3FB-9D98-41CF-A1ED-0BFB7D9768BD}" type="presParOf" srcId="{F5134508-78FC-4492-B133-34E6674A725D}" destId="{7C9DCB39-38CE-4CF4-9435-C36BBA65924B}" srcOrd="1" destOrd="0" presId="urn:microsoft.com/office/officeart/2005/8/layout/vList5"/>
    <dgm:cxn modelId="{EAB10F82-5A83-4F32-8342-7F635554DDEC}" type="presParOf" srcId="{4D8DA8A9-330D-488B-BFC3-DC7E8B5E434F}" destId="{03FAC796-372A-4CDE-8436-D121F60291B3}" srcOrd="3" destOrd="0" presId="urn:microsoft.com/office/officeart/2005/8/layout/vList5"/>
    <dgm:cxn modelId="{8F3619EF-7077-4499-90E7-EC42FE4C267A}" type="presParOf" srcId="{4D8DA8A9-330D-488B-BFC3-DC7E8B5E434F}" destId="{53C98A35-0759-4412-90E9-28386D35E7B8}" srcOrd="4" destOrd="0" presId="urn:microsoft.com/office/officeart/2005/8/layout/vList5"/>
    <dgm:cxn modelId="{0F1B7B7B-0D1D-4F4F-8A1C-30CF171C8E30}" type="presParOf" srcId="{53C98A35-0759-4412-90E9-28386D35E7B8}" destId="{A6CA6A25-BF33-46D9-B1B6-52E00C615AA8}" srcOrd="0" destOrd="0" presId="urn:microsoft.com/office/officeart/2005/8/layout/vList5"/>
    <dgm:cxn modelId="{F761F62B-9AD7-4F0E-A55D-412E5279B6D1}" type="presParOf" srcId="{53C98A35-0759-4412-90E9-28386D35E7B8}" destId="{1007D4D2-2B09-4C82-8635-E825D3F67514}" srcOrd="1" destOrd="0" presId="urn:microsoft.com/office/officeart/2005/8/layout/vList5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7FE57-770F-4DEB-9238-9415FBB9A33B}">
      <dsp:nvSpPr>
        <dsp:cNvPr id="0" name=""/>
        <dsp:cNvSpPr/>
      </dsp:nvSpPr>
      <dsp:spPr>
        <a:xfrm>
          <a:off x="3181129" y="4051259"/>
          <a:ext cx="1643412" cy="1434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Times New Roman" pitchFamily="18" charset="0"/>
              <a:cs typeface="Times New Roman" pitchFamily="18" charset="0"/>
            </a:rPr>
            <a:t>Основные направления работы Администрации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21801" y="4261335"/>
        <a:ext cx="1162068" cy="1014337"/>
      </dsp:txXfrm>
    </dsp:sp>
    <dsp:sp modelId="{DDD412B6-F78D-4593-B034-99A649B40C3D}">
      <dsp:nvSpPr>
        <dsp:cNvPr id="0" name=""/>
        <dsp:cNvSpPr/>
      </dsp:nvSpPr>
      <dsp:spPr>
        <a:xfrm rot="10800000">
          <a:off x="791149" y="4493834"/>
          <a:ext cx="2258530" cy="549339"/>
        </a:xfrm>
        <a:prstGeom prst="leftArrow">
          <a:avLst>
            <a:gd name="adj1" fmla="val 60000"/>
            <a:gd name="adj2" fmla="val 50000"/>
          </a:avLst>
        </a:prstGeom>
        <a:solidFill>
          <a:srgbClr val="47A19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69C6D2-1ED8-41B8-B0D0-21A492B3371B}">
      <dsp:nvSpPr>
        <dsp:cNvPr id="0" name=""/>
        <dsp:cNvSpPr/>
      </dsp:nvSpPr>
      <dsp:spPr>
        <a:xfrm>
          <a:off x="-154584" y="4228801"/>
          <a:ext cx="1891467" cy="10794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Исполнение функций по решению вопросов местного значения в  интересах  населения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-122969" y="4260416"/>
        <a:ext cx="1828237" cy="1016174"/>
      </dsp:txXfrm>
    </dsp:sp>
    <dsp:sp modelId="{52EC5B5F-F1E7-4686-9BEB-12608F1950B6}">
      <dsp:nvSpPr>
        <dsp:cNvPr id="0" name=""/>
        <dsp:cNvSpPr/>
      </dsp:nvSpPr>
      <dsp:spPr>
        <a:xfrm rot="12425457">
          <a:off x="1105449" y="3494033"/>
          <a:ext cx="2195123" cy="549339"/>
        </a:xfrm>
        <a:prstGeom prst="leftArrow">
          <a:avLst>
            <a:gd name="adj1" fmla="val 60000"/>
            <a:gd name="adj2" fmla="val 50000"/>
          </a:avLst>
        </a:prstGeom>
        <a:solidFill>
          <a:srgbClr val="47A19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6A1A5B-279D-4C80-889B-657D1FAA5AA7}">
      <dsp:nvSpPr>
        <dsp:cNvPr id="0" name=""/>
        <dsp:cNvSpPr/>
      </dsp:nvSpPr>
      <dsp:spPr>
        <a:xfrm>
          <a:off x="432047" y="2808310"/>
          <a:ext cx="1587641" cy="10794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Формирование и исполнение местного бюджета, управление и распоряжение имуществом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3662" y="2839925"/>
        <a:ext cx="1524411" cy="1016174"/>
      </dsp:txXfrm>
    </dsp:sp>
    <dsp:sp modelId="{3BD8D169-7F3C-408F-B542-323DF51BFEDD}">
      <dsp:nvSpPr>
        <dsp:cNvPr id="0" name=""/>
        <dsp:cNvSpPr/>
      </dsp:nvSpPr>
      <dsp:spPr>
        <a:xfrm rot="14579110">
          <a:off x="1969301" y="2717025"/>
          <a:ext cx="2255251" cy="549339"/>
        </a:xfrm>
        <a:prstGeom prst="leftArrow">
          <a:avLst>
            <a:gd name="adj1" fmla="val 60000"/>
            <a:gd name="adj2" fmla="val 50000"/>
          </a:avLst>
        </a:prstGeom>
        <a:solidFill>
          <a:srgbClr val="47A19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61546-AA6D-4E07-B1EA-D83ADAF3C532}">
      <dsp:nvSpPr>
        <dsp:cNvPr id="0" name=""/>
        <dsp:cNvSpPr/>
      </dsp:nvSpPr>
      <dsp:spPr>
        <a:xfrm>
          <a:off x="1872207" y="1092549"/>
          <a:ext cx="1425056" cy="1789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latin typeface="Times New Roman" pitchFamily="18" charset="0"/>
              <a:cs typeface="Times New Roman" pitchFamily="18" charset="0"/>
            </a:rPr>
            <a:t>Взаимодействие с различными  учреждениями, организациями, органами местного самоуправления, органами власти.</a:t>
          </a:r>
        </a:p>
      </dsp:txBody>
      <dsp:txXfrm>
        <a:off x="1913945" y="1134287"/>
        <a:ext cx="1341580" cy="1705636"/>
      </dsp:txXfrm>
    </dsp:sp>
    <dsp:sp modelId="{1908D91D-3244-4764-8101-0125E457E368}">
      <dsp:nvSpPr>
        <dsp:cNvPr id="0" name=""/>
        <dsp:cNvSpPr/>
      </dsp:nvSpPr>
      <dsp:spPr>
        <a:xfrm rot="16200000">
          <a:off x="2824212" y="2460771"/>
          <a:ext cx="2357246" cy="549339"/>
        </a:xfrm>
        <a:prstGeom prst="leftArrow">
          <a:avLst>
            <a:gd name="adj1" fmla="val 60000"/>
            <a:gd name="adj2" fmla="val 50000"/>
          </a:avLst>
        </a:prstGeom>
        <a:solidFill>
          <a:srgbClr val="47A19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A2AEC-04C9-4D24-9E75-49350C18D6DA}">
      <dsp:nvSpPr>
        <dsp:cNvPr id="0" name=""/>
        <dsp:cNvSpPr/>
      </dsp:nvSpPr>
      <dsp:spPr>
        <a:xfrm>
          <a:off x="3328207" y="1017116"/>
          <a:ext cx="1349255" cy="10794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Работа с обращениями граждан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59822" y="1048731"/>
        <a:ext cx="1286025" cy="1016174"/>
      </dsp:txXfrm>
    </dsp:sp>
    <dsp:sp modelId="{616F5917-E7DC-4D6A-8B74-B2F81B97AA10}">
      <dsp:nvSpPr>
        <dsp:cNvPr id="0" name=""/>
        <dsp:cNvSpPr/>
      </dsp:nvSpPr>
      <dsp:spPr>
        <a:xfrm rot="18000000">
          <a:off x="3856583" y="2724005"/>
          <a:ext cx="2336126" cy="549339"/>
        </a:xfrm>
        <a:prstGeom prst="leftArrow">
          <a:avLst>
            <a:gd name="adj1" fmla="val 60000"/>
            <a:gd name="adj2" fmla="val 50000"/>
          </a:avLst>
        </a:prstGeom>
        <a:solidFill>
          <a:srgbClr val="47A19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1905C-1F8A-4E8E-B531-766FDD4749D1}">
      <dsp:nvSpPr>
        <dsp:cNvPr id="0" name=""/>
        <dsp:cNvSpPr/>
      </dsp:nvSpPr>
      <dsp:spPr>
        <a:xfrm>
          <a:off x="4934050" y="1447400"/>
          <a:ext cx="1349255" cy="10794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Обеспечение деятельности Думы поселения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65665" y="1479015"/>
        <a:ext cx="1286025" cy="1016174"/>
      </dsp:txXfrm>
    </dsp:sp>
    <dsp:sp modelId="{42459AEA-AA75-4188-A12A-E8201C587C23}">
      <dsp:nvSpPr>
        <dsp:cNvPr id="0" name=""/>
        <dsp:cNvSpPr/>
      </dsp:nvSpPr>
      <dsp:spPr>
        <a:xfrm rot="19800000">
          <a:off x="4650255" y="3459789"/>
          <a:ext cx="2287193" cy="549339"/>
        </a:xfrm>
        <a:prstGeom prst="leftArrow">
          <a:avLst>
            <a:gd name="adj1" fmla="val 60000"/>
            <a:gd name="adj2" fmla="val 50000"/>
          </a:avLst>
        </a:prstGeom>
        <a:solidFill>
          <a:srgbClr val="47A19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478BF-0417-478A-865B-8AE52E6141E2}">
      <dsp:nvSpPr>
        <dsp:cNvPr id="0" name=""/>
        <dsp:cNvSpPr/>
      </dsp:nvSpPr>
      <dsp:spPr>
        <a:xfrm>
          <a:off x="6007821" y="2622959"/>
          <a:ext cx="1552831" cy="10794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latin typeface="Times New Roman" pitchFamily="18" charset="0"/>
              <a:cs typeface="Times New Roman" pitchFamily="18" charset="0"/>
            </a:rPr>
            <a:t>Исполнение переданных государственных полномочий</a:t>
          </a:r>
        </a:p>
      </dsp:txBody>
      <dsp:txXfrm>
        <a:off x="6039436" y="2654574"/>
        <a:ext cx="1489601" cy="1016174"/>
      </dsp:txXfrm>
    </dsp:sp>
    <dsp:sp modelId="{2EEAAE97-0B85-45AF-8361-FA9E606199BB}">
      <dsp:nvSpPr>
        <dsp:cNvPr id="0" name=""/>
        <dsp:cNvSpPr/>
      </dsp:nvSpPr>
      <dsp:spPr>
        <a:xfrm rot="18381">
          <a:off x="4955959" y="4504968"/>
          <a:ext cx="2258577" cy="549339"/>
        </a:xfrm>
        <a:prstGeom prst="leftArrow">
          <a:avLst>
            <a:gd name="adj1" fmla="val 60000"/>
            <a:gd name="adj2" fmla="val 50000"/>
          </a:avLst>
        </a:prstGeom>
        <a:solidFill>
          <a:srgbClr val="47A19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86517-68A5-48F8-9AF6-536457BB6902}">
      <dsp:nvSpPr>
        <dsp:cNvPr id="0" name=""/>
        <dsp:cNvSpPr/>
      </dsp:nvSpPr>
      <dsp:spPr>
        <a:xfrm>
          <a:off x="6497594" y="4050488"/>
          <a:ext cx="1433853" cy="14703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Подготовка, систематизация, внесение изменений, актуализация нормативно-правовой базы поселения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39590" y="4092484"/>
        <a:ext cx="1349861" cy="13863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38756-E2A1-4CA5-9982-2007FC2C256A}">
      <dsp:nvSpPr>
        <dsp:cNvPr id="0" name=""/>
        <dsp:cNvSpPr/>
      </dsp:nvSpPr>
      <dsp:spPr>
        <a:xfrm>
          <a:off x="2672319" y="3534023"/>
          <a:ext cx="91440" cy="413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3161"/>
              </a:lnTo>
            </a:path>
          </a:pathLst>
        </a:custGeom>
        <a:noFill/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159461-8FE9-468D-99AE-A31DE01FF506}">
      <dsp:nvSpPr>
        <dsp:cNvPr id="0" name=""/>
        <dsp:cNvSpPr/>
      </dsp:nvSpPr>
      <dsp:spPr>
        <a:xfrm>
          <a:off x="2672319" y="2218772"/>
          <a:ext cx="91440" cy="413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3161"/>
              </a:lnTo>
            </a:path>
          </a:pathLst>
        </a:custGeom>
        <a:noFill/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E2B52E-73BB-4716-839B-1275CF4E1585}">
      <dsp:nvSpPr>
        <dsp:cNvPr id="0" name=""/>
        <dsp:cNvSpPr/>
      </dsp:nvSpPr>
      <dsp:spPr>
        <a:xfrm>
          <a:off x="1804743" y="903520"/>
          <a:ext cx="913296" cy="413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557"/>
              </a:lnTo>
              <a:lnTo>
                <a:pt x="913296" y="281557"/>
              </a:lnTo>
              <a:lnTo>
                <a:pt x="913296" y="413161"/>
              </a:lnTo>
            </a:path>
          </a:pathLst>
        </a:custGeom>
        <a:noFill/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252EA2-BB17-40FD-80B1-32EEFEF14D99}">
      <dsp:nvSpPr>
        <dsp:cNvPr id="0" name=""/>
        <dsp:cNvSpPr/>
      </dsp:nvSpPr>
      <dsp:spPr>
        <a:xfrm>
          <a:off x="936014" y="3534023"/>
          <a:ext cx="91440" cy="413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3161"/>
              </a:lnTo>
            </a:path>
          </a:pathLst>
        </a:custGeom>
        <a:noFill/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627E0-2811-4F1F-8EB9-5B2D360EB9B0}">
      <dsp:nvSpPr>
        <dsp:cNvPr id="0" name=""/>
        <dsp:cNvSpPr/>
      </dsp:nvSpPr>
      <dsp:spPr>
        <a:xfrm>
          <a:off x="936014" y="2218772"/>
          <a:ext cx="91440" cy="413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3161"/>
              </a:lnTo>
            </a:path>
          </a:pathLst>
        </a:custGeom>
        <a:noFill/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A34FCB-5CAD-420E-9FA5-1C1DBD07D79B}">
      <dsp:nvSpPr>
        <dsp:cNvPr id="0" name=""/>
        <dsp:cNvSpPr/>
      </dsp:nvSpPr>
      <dsp:spPr>
        <a:xfrm>
          <a:off x="981734" y="903520"/>
          <a:ext cx="823009" cy="413161"/>
        </a:xfrm>
        <a:custGeom>
          <a:avLst/>
          <a:gdLst/>
          <a:ahLst/>
          <a:cxnLst/>
          <a:rect l="0" t="0" r="0" b="0"/>
          <a:pathLst>
            <a:path>
              <a:moveTo>
                <a:pt x="823009" y="0"/>
              </a:moveTo>
              <a:lnTo>
                <a:pt x="823009" y="281557"/>
              </a:lnTo>
              <a:lnTo>
                <a:pt x="0" y="281557"/>
              </a:lnTo>
              <a:lnTo>
                <a:pt x="0" y="413161"/>
              </a:lnTo>
            </a:path>
          </a:pathLst>
        </a:custGeom>
        <a:noFill/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683D5A-6077-4D69-80D2-10709C4E005B}">
      <dsp:nvSpPr>
        <dsp:cNvPr id="0" name=""/>
        <dsp:cNvSpPr/>
      </dsp:nvSpPr>
      <dsp:spPr>
        <a:xfrm>
          <a:off x="1094436" y="1430"/>
          <a:ext cx="1420613" cy="90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7282DC-0C15-49EB-8013-951E1271B6A1}">
      <dsp:nvSpPr>
        <dsp:cNvPr id="0" name=""/>
        <dsp:cNvSpPr/>
      </dsp:nvSpPr>
      <dsp:spPr>
        <a:xfrm>
          <a:off x="1252282" y="151384"/>
          <a:ext cx="1420613" cy="902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Земельные участки</a:t>
          </a:r>
        </a:p>
      </dsp:txBody>
      <dsp:txXfrm>
        <a:off x="1278703" y="177805"/>
        <a:ext cx="1367771" cy="849247"/>
      </dsp:txXfrm>
    </dsp:sp>
    <dsp:sp modelId="{94570A04-8F11-4FC8-ABFF-F82D837A088A}">
      <dsp:nvSpPr>
        <dsp:cNvPr id="0" name=""/>
        <dsp:cNvSpPr/>
      </dsp:nvSpPr>
      <dsp:spPr>
        <a:xfrm>
          <a:off x="271427" y="1316682"/>
          <a:ext cx="1420613" cy="9020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0914F2-7519-4DC5-8992-4B713BCA7E6D}">
      <dsp:nvSpPr>
        <dsp:cNvPr id="0" name=""/>
        <dsp:cNvSpPr/>
      </dsp:nvSpPr>
      <dsp:spPr>
        <a:xfrm>
          <a:off x="429273" y="1466636"/>
          <a:ext cx="1420613" cy="902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Продажа КФХ</a:t>
          </a:r>
        </a:p>
      </dsp:txBody>
      <dsp:txXfrm>
        <a:off x="455694" y="1493057"/>
        <a:ext cx="1367771" cy="849247"/>
      </dsp:txXfrm>
    </dsp:sp>
    <dsp:sp modelId="{FD246903-78D8-47FB-9F10-F40CB60453B4}">
      <dsp:nvSpPr>
        <dsp:cNvPr id="0" name=""/>
        <dsp:cNvSpPr/>
      </dsp:nvSpPr>
      <dsp:spPr>
        <a:xfrm>
          <a:off x="271427" y="2631934"/>
          <a:ext cx="1420613" cy="9020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032E7DE-F20F-4053-88DB-72BE82C30D36}">
      <dsp:nvSpPr>
        <dsp:cNvPr id="0" name=""/>
        <dsp:cNvSpPr/>
      </dsp:nvSpPr>
      <dsp:spPr>
        <a:xfrm>
          <a:off x="429273" y="2781887"/>
          <a:ext cx="1420613" cy="902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10 долей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(111 га)</a:t>
          </a:r>
        </a:p>
      </dsp:txBody>
      <dsp:txXfrm>
        <a:off x="455694" y="2808308"/>
        <a:ext cx="1367771" cy="849247"/>
      </dsp:txXfrm>
    </dsp:sp>
    <dsp:sp modelId="{2673A04F-CB11-4638-B7E0-D2EB9B12AE5C}">
      <dsp:nvSpPr>
        <dsp:cNvPr id="0" name=""/>
        <dsp:cNvSpPr/>
      </dsp:nvSpPr>
      <dsp:spPr>
        <a:xfrm>
          <a:off x="271427" y="3947185"/>
          <a:ext cx="1420613" cy="9020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611DAF-A2F5-442E-B39E-8573D66040A2}">
      <dsp:nvSpPr>
        <dsp:cNvPr id="0" name=""/>
        <dsp:cNvSpPr/>
      </dsp:nvSpPr>
      <dsp:spPr>
        <a:xfrm>
          <a:off x="429273" y="4097139"/>
          <a:ext cx="1420613" cy="902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256,5 тыс.руб.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бюджет поселения</a:t>
          </a:r>
        </a:p>
      </dsp:txBody>
      <dsp:txXfrm>
        <a:off x="455694" y="4123560"/>
        <a:ext cx="1367771" cy="849247"/>
      </dsp:txXfrm>
    </dsp:sp>
    <dsp:sp modelId="{637CBD7B-B3E6-42BB-93EA-969546CA0CB5}">
      <dsp:nvSpPr>
        <dsp:cNvPr id="0" name=""/>
        <dsp:cNvSpPr/>
      </dsp:nvSpPr>
      <dsp:spPr>
        <a:xfrm>
          <a:off x="2098020" y="1316682"/>
          <a:ext cx="1240039" cy="9020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292D086-2BBC-4006-86B3-702298974249}">
      <dsp:nvSpPr>
        <dsp:cNvPr id="0" name=""/>
        <dsp:cNvSpPr/>
      </dsp:nvSpPr>
      <dsp:spPr>
        <a:xfrm>
          <a:off x="2255866" y="1466636"/>
          <a:ext cx="1240039" cy="902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Аренда</a:t>
          </a:r>
        </a:p>
      </dsp:txBody>
      <dsp:txXfrm>
        <a:off x="2282287" y="1493057"/>
        <a:ext cx="1187197" cy="849247"/>
      </dsp:txXfrm>
    </dsp:sp>
    <dsp:sp modelId="{B790E9BE-83D4-45DA-A580-F1A1DF8C0ED9}">
      <dsp:nvSpPr>
        <dsp:cNvPr id="0" name=""/>
        <dsp:cNvSpPr/>
      </dsp:nvSpPr>
      <dsp:spPr>
        <a:xfrm>
          <a:off x="2007732" y="2631934"/>
          <a:ext cx="1420613" cy="9020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6422DBC-ADDB-4376-91AE-70423B7803B1}">
      <dsp:nvSpPr>
        <dsp:cNvPr id="0" name=""/>
        <dsp:cNvSpPr/>
      </dsp:nvSpPr>
      <dsp:spPr>
        <a:xfrm>
          <a:off x="2165578" y="2781887"/>
          <a:ext cx="1420613" cy="902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14 участков</a:t>
          </a:r>
        </a:p>
      </dsp:txBody>
      <dsp:txXfrm>
        <a:off x="2191999" y="2808308"/>
        <a:ext cx="1367771" cy="849247"/>
      </dsp:txXfrm>
    </dsp:sp>
    <dsp:sp modelId="{844FC6F1-E3A6-45C4-991E-82DAF786CECA}">
      <dsp:nvSpPr>
        <dsp:cNvPr id="0" name=""/>
        <dsp:cNvSpPr/>
      </dsp:nvSpPr>
      <dsp:spPr>
        <a:xfrm>
          <a:off x="2007732" y="3947185"/>
          <a:ext cx="1420613" cy="9020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7BA5CE7-C9E0-4E7B-B683-E638637801CE}">
      <dsp:nvSpPr>
        <dsp:cNvPr id="0" name=""/>
        <dsp:cNvSpPr/>
      </dsp:nvSpPr>
      <dsp:spPr>
        <a:xfrm>
          <a:off x="2165578" y="4097139"/>
          <a:ext cx="1420613" cy="902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latin typeface="Times New Roman" pitchFamily="18" charset="0"/>
              <a:cs typeface="Times New Roman" pitchFamily="18" charset="0"/>
            </a:rPr>
            <a:t>20,1 тыс.руб</a:t>
          </a: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бюджет поселения</a:t>
          </a:r>
          <a:endParaRPr lang="ru-RU" sz="1600" kern="1200" dirty="0"/>
        </a:p>
      </dsp:txBody>
      <dsp:txXfrm>
        <a:off x="2191999" y="4123560"/>
        <a:ext cx="1367771" cy="84924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14D4E1-021B-4C18-9FD7-77BE03D247F4}">
      <dsp:nvSpPr>
        <dsp:cNvPr id="0" name=""/>
        <dsp:cNvSpPr/>
      </dsp:nvSpPr>
      <dsp:spPr>
        <a:xfrm>
          <a:off x="0" y="1913488"/>
          <a:ext cx="2390599" cy="19717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заключено        20 соглашений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375" y="1958863"/>
        <a:ext cx="2299849" cy="1458477"/>
      </dsp:txXfrm>
    </dsp:sp>
    <dsp:sp modelId="{FBAA702D-5597-4E40-9502-E6C21D690CD4}">
      <dsp:nvSpPr>
        <dsp:cNvPr id="0" name=""/>
        <dsp:cNvSpPr/>
      </dsp:nvSpPr>
      <dsp:spPr>
        <a:xfrm>
          <a:off x="1333393" y="2428051"/>
          <a:ext cx="2485182" cy="2485182"/>
        </a:xfrm>
        <a:prstGeom prst="leftCircularArrow">
          <a:avLst>
            <a:gd name="adj1" fmla="val 2550"/>
            <a:gd name="adj2" fmla="val 309428"/>
            <a:gd name="adj3" fmla="val 2084939"/>
            <a:gd name="adj4" fmla="val 9024489"/>
            <a:gd name="adj5" fmla="val 2975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1F77D7-0355-477E-92E8-287C37CC5A20}">
      <dsp:nvSpPr>
        <dsp:cNvPr id="0" name=""/>
        <dsp:cNvSpPr/>
      </dsp:nvSpPr>
      <dsp:spPr>
        <a:xfrm>
          <a:off x="531379" y="3420875"/>
          <a:ext cx="2124977" cy="84503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latin typeface="Times New Roman" pitchFamily="18" charset="0"/>
              <a:cs typeface="Times New Roman" pitchFamily="18" charset="0"/>
            </a:rPr>
            <a:t>173,0</a:t>
          </a:r>
          <a:r>
            <a:rPr lang="ru-RU" sz="2000" b="1" i="0" kern="1200" dirty="0">
              <a:latin typeface="Times New Roman" pitchFamily="18" charset="0"/>
              <a:cs typeface="Times New Roman" pitchFamily="18" charset="0"/>
            </a:rPr>
            <a:t> тыс.руб.</a:t>
          </a:r>
          <a:endParaRPr lang="ru-RU" sz="2000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6129" y="3445625"/>
        <a:ext cx="2075477" cy="795533"/>
      </dsp:txXfrm>
    </dsp:sp>
    <dsp:sp modelId="{DACD4652-CA82-42F4-B9FC-908A71FE4828}">
      <dsp:nvSpPr>
        <dsp:cNvPr id="0" name=""/>
        <dsp:cNvSpPr/>
      </dsp:nvSpPr>
      <dsp:spPr>
        <a:xfrm>
          <a:off x="2958153" y="1871647"/>
          <a:ext cx="2390599" cy="19717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617659"/>
              <a:satOff val="-11976"/>
              <a:lumOff val="-43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исполнены обязательства по 9 соглашениям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03528" y="2339539"/>
        <a:ext cx="2299849" cy="1458477"/>
      </dsp:txXfrm>
    </dsp:sp>
    <dsp:sp modelId="{6839DDAE-765A-4919-865F-69176CE8E842}">
      <dsp:nvSpPr>
        <dsp:cNvPr id="0" name=""/>
        <dsp:cNvSpPr/>
      </dsp:nvSpPr>
      <dsp:spPr>
        <a:xfrm>
          <a:off x="4310184" y="708938"/>
          <a:ext cx="2790647" cy="2790647"/>
        </a:xfrm>
        <a:prstGeom prst="circularArrow">
          <a:avLst>
            <a:gd name="adj1" fmla="val 2271"/>
            <a:gd name="adj2" fmla="val 273785"/>
            <a:gd name="adj3" fmla="val 19550704"/>
            <a:gd name="adj4" fmla="val 12575511"/>
            <a:gd name="adj5" fmla="val 2650"/>
          </a:avLst>
        </a:prstGeom>
        <a:solidFill>
          <a:schemeClr val="accent5">
            <a:hueOff val="-1235318"/>
            <a:satOff val="-23953"/>
            <a:lumOff val="-8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B5917-52A0-48AC-A1A8-06303FE9FF2A}">
      <dsp:nvSpPr>
        <dsp:cNvPr id="0" name=""/>
        <dsp:cNvSpPr/>
      </dsp:nvSpPr>
      <dsp:spPr>
        <a:xfrm>
          <a:off x="3489397" y="1449130"/>
          <a:ext cx="2124977" cy="845033"/>
        </a:xfrm>
        <a:prstGeom prst="roundRect">
          <a:avLst>
            <a:gd name="adj" fmla="val 10000"/>
          </a:avLst>
        </a:prstGeom>
        <a:solidFill>
          <a:schemeClr val="accent5">
            <a:hueOff val="-617659"/>
            <a:satOff val="-11976"/>
            <a:lumOff val="-4313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latin typeface="Times New Roman" pitchFamily="18" charset="0"/>
              <a:cs typeface="Times New Roman" pitchFamily="18" charset="0"/>
            </a:rPr>
            <a:t>69,0 </a:t>
          </a:r>
          <a:r>
            <a:rPr lang="ru-RU" sz="2000" b="1" i="0" kern="1200" dirty="0"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14147" y="1473880"/>
        <a:ext cx="2075477" cy="795533"/>
      </dsp:txXfrm>
    </dsp:sp>
    <dsp:sp modelId="{9F01A222-02B8-4CDB-9D08-1748413BD503}">
      <dsp:nvSpPr>
        <dsp:cNvPr id="0" name=""/>
        <dsp:cNvSpPr/>
      </dsp:nvSpPr>
      <dsp:spPr>
        <a:xfrm>
          <a:off x="5916171" y="1871647"/>
          <a:ext cx="2390599" cy="19717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1235318"/>
              <a:satOff val="-23953"/>
              <a:lumOff val="-86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На нужды учреждений бюджетной сферы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Times New Roman" pitchFamily="18" charset="0"/>
              <a:cs typeface="Times New Roman" pitchFamily="18" charset="0"/>
            </a:rPr>
            <a:t>Чествование юбиляров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Times New Roman" pitchFamily="18" charset="0"/>
              <a:cs typeface="Times New Roman" pitchFamily="18" charset="0"/>
            </a:rPr>
            <a:t>Благоустройство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61546" y="1917022"/>
        <a:ext cx="2299849" cy="1458477"/>
      </dsp:txXfrm>
    </dsp:sp>
    <dsp:sp modelId="{CE036C97-0A17-4D8E-B032-DA6F113F97A6}">
      <dsp:nvSpPr>
        <dsp:cNvPr id="0" name=""/>
        <dsp:cNvSpPr/>
      </dsp:nvSpPr>
      <dsp:spPr>
        <a:xfrm>
          <a:off x="6447415" y="3420875"/>
          <a:ext cx="2124977" cy="845033"/>
        </a:xfrm>
        <a:prstGeom prst="roundRect">
          <a:avLst>
            <a:gd name="adj" fmla="val 10000"/>
          </a:avLst>
        </a:prstGeom>
        <a:solidFill>
          <a:schemeClr val="accent5">
            <a:hueOff val="-1235318"/>
            <a:satOff val="-23953"/>
            <a:lumOff val="-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Направления</a:t>
          </a:r>
        </a:p>
      </dsp:txBody>
      <dsp:txXfrm>
        <a:off x="6472165" y="3445625"/>
        <a:ext cx="2075477" cy="79553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03C9B-A608-4678-99C5-E141C2C5D408}">
      <dsp:nvSpPr>
        <dsp:cNvPr id="0" name=""/>
        <dsp:cNvSpPr/>
      </dsp:nvSpPr>
      <dsp:spPr>
        <a:xfrm>
          <a:off x="0" y="-61206"/>
          <a:ext cx="6977575" cy="1101722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Иркутской области </a:t>
          </a:r>
          <a:endParaRPr lang="ru-RU" sz="1800" b="1" kern="120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«Экономическое развитие и инновационная экономика» на 2019-2024 годы</a:t>
          </a:r>
          <a:endParaRPr lang="ru-RU" sz="1800" b="1" kern="120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32268" y="-28938"/>
        <a:ext cx="5838859" cy="1037186"/>
      </dsp:txXfrm>
    </dsp:sp>
    <dsp:sp modelId="{16BEA353-ED7C-4FE4-98D8-CFB59E29908F}">
      <dsp:nvSpPr>
        <dsp:cNvPr id="0" name=""/>
        <dsp:cNvSpPr/>
      </dsp:nvSpPr>
      <dsp:spPr>
        <a:xfrm>
          <a:off x="1008124" y="1035803"/>
          <a:ext cx="6977575" cy="1346547"/>
        </a:xfrm>
        <a:prstGeom prst="roundRect">
          <a:avLst>
            <a:gd name="adj" fmla="val 10000"/>
          </a:avLst>
        </a:prstGeom>
        <a:solidFill>
          <a:srgbClr val="00B050">
            <a:alpha val="0"/>
          </a:srgb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/>
              <a:latin typeface="Times New Roman" pitchFamily="18" charset="0"/>
              <a:cs typeface="Times New Roman" pitchFamily="18" charset="0"/>
            </a:rPr>
            <a:t>Подпрограмма</a:t>
          </a:r>
          <a:endParaRPr lang="ru-RU" sz="1800" b="1" i="0" kern="1200" dirty="0">
            <a:effectLst/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«Государственная политика в сфере экономического развития Иркутской области» на 2019 - 2024 годы</a:t>
          </a:r>
          <a:endParaRPr lang="ru-RU" sz="1800" b="1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047563" y="1075242"/>
        <a:ext cx="4951240" cy="1267669"/>
      </dsp:txXfrm>
    </dsp:sp>
    <dsp:sp modelId="{B6C3F3AF-D449-43EF-A460-C4C9FF12816D}">
      <dsp:nvSpPr>
        <dsp:cNvPr id="0" name=""/>
        <dsp:cNvSpPr/>
      </dsp:nvSpPr>
      <dsp:spPr>
        <a:xfrm>
          <a:off x="6261455" y="804870"/>
          <a:ext cx="716119" cy="716119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63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400" b="1" kern="120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6422582" y="804870"/>
        <a:ext cx="393865" cy="5388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03C9B-A608-4678-99C5-E141C2C5D408}">
      <dsp:nvSpPr>
        <dsp:cNvPr id="0" name=""/>
        <dsp:cNvSpPr/>
      </dsp:nvSpPr>
      <dsp:spPr>
        <a:xfrm>
          <a:off x="144017" y="57725"/>
          <a:ext cx="6977575" cy="991599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Иркутской области</a:t>
          </a:r>
          <a:endParaRPr lang="ru-RU" sz="1800" b="1" kern="120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«Развитие культуры» на 2019 – 2024 годы</a:t>
          </a:r>
          <a:endParaRPr lang="ru-RU" sz="1800" b="1" kern="120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73060" y="86768"/>
        <a:ext cx="5509795" cy="933513"/>
      </dsp:txXfrm>
    </dsp:sp>
    <dsp:sp modelId="{16BEA353-ED7C-4FE4-98D8-CFB59E29908F}">
      <dsp:nvSpPr>
        <dsp:cNvPr id="0" name=""/>
        <dsp:cNvSpPr/>
      </dsp:nvSpPr>
      <dsp:spPr>
        <a:xfrm>
          <a:off x="1152141" y="1072526"/>
          <a:ext cx="6977575" cy="1445839"/>
        </a:xfrm>
        <a:prstGeom prst="roundRect">
          <a:avLst>
            <a:gd name="adj" fmla="val 10000"/>
          </a:avLst>
        </a:prstGeom>
        <a:solidFill>
          <a:srgbClr val="00B050">
            <a:alpha val="0"/>
          </a:srgb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Подпрограмма</a:t>
          </a:r>
          <a:endParaRPr lang="ru-RU" sz="1800" b="1" i="0" kern="120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«Оказание финансовой поддержки муниципальным образованиям Иркутской области в сфере культуры и архивного дела» на 2019 – 2024 годы</a:t>
          </a:r>
          <a:endParaRPr lang="ru-RU" sz="1800" b="1" kern="120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194488" y="1114873"/>
        <a:ext cx="4721748" cy="1361145"/>
      </dsp:txXfrm>
    </dsp:sp>
    <dsp:sp modelId="{B6C3F3AF-D449-43EF-A460-C4C9FF12816D}">
      <dsp:nvSpPr>
        <dsp:cNvPr id="0" name=""/>
        <dsp:cNvSpPr/>
      </dsp:nvSpPr>
      <dsp:spPr>
        <a:xfrm>
          <a:off x="6378060" y="812905"/>
          <a:ext cx="858916" cy="939795"/>
        </a:xfrm>
        <a:prstGeom prst="downArrow">
          <a:avLst>
            <a:gd name="adj1" fmla="val 55000"/>
            <a:gd name="adj2" fmla="val 45000"/>
          </a:avLst>
        </a:prstGeom>
        <a:solidFill>
          <a:srgbClr val="00B050"/>
        </a:solidFill>
        <a:ln w="63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b="1" kern="120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6571316" y="812905"/>
        <a:ext cx="472404" cy="72721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63378F-387C-4DE2-9352-A393209D1FA6}">
      <dsp:nvSpPr>
        <dsp:cNvPr id="0" name=""/>
        <dsp:cNvSpPr/>
      </dsp:nvSpPr>
      <dsp:spPr>
        <a:xfrm>
          <a:off x="0" y="0"/>
          <a:ext cx="7560840" cy="9564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66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strike="noStrike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«Развитие дорожного хозяйства на территории Черемховского сельского поселения» на 2019-2024 годы</a:t>
          </a:r>
          <a:endParaRPr lang="ru-RU" sz="1800" b="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07814" y="0"/>
        <a:ext cx="5953025" cy="956462"/>
      </dsp:txXfrm>
    </dsp:sp>
    <dsp:sp modelId="{78E6AF95-0D98-4556-BF53-3810A15DB8B2}">
      <dsp:nvSpPr>
        <dsp:cNvPr id="0" name=""/>
        <dsp:cNvSpPr/>
      </dsp:nvSpPr>
      <dsp:spPr>
        <a:xfrm>
          <a:off x="95646" y="95646"/>
          <a:ext cx="1512168" cy="7651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rgbClr val="66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F627C-0559-4541-B8F1-498421567812}">
      <dsp:nvSpPr>
        <dsp:cNvPr id="0" name=""/>
        <dsp:cNvSpPr/>
      </dsp:nvSpPr>
      <dsp:spPr>
        <a:xfrm>
          <a:off x="0" y="1052109"/>
          <a:ext cx="7560840" cy="9564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66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strike="noStrike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«Развитие жилищно-коммунального хозяйства на территории Черемховского сельского поселения» на 2019-2024 годы</a:t>
          </a:r>
          <a:endParaRPr lang="ru-RU" sz="1800" b="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07814" y="1052109"/>
        <a:ext cx="5953025" cy="956462"/>
      </dsp:txXfrm>
    </dsp:sp>
    <dsp:sp modelId="{A18A0102-553A-4B62-AD04-16F6EF8CD109}">
      <dsp:nvSpPr>
        <dsp:cNvPr id="0" name=""/>
        <dsp:cNvSpPr/>
      </dsp:nvSpPr>
      <dsp:spPr>
        <a:xfrm>
          <a:off x="101679" y="1148046"/>
          <a:ext cx="1512168" cy="7651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71510-9188-4E43-8DA1-9722C26D50E7}">
      <dsp:nvSpPr>
        <dsp:cNvPr id="0" name=""/>
        <dsp:cNvSpPr/>
      </dsp:nvSpPr>
      <dsp:spPr>
        <a:xfrm>
          <a:off x="0" y="2104218"/>
          <a:ext cx="7560840" cy="9564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66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strike="noStrike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«Развитие культуры в Черемховском муниципальном образовании на период 2020– 2025 гг.»</a:t>
          </a:r>
          <a:endParaRPr lang="ru-RU" sz="1800" b="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07814" y="2104218"/>
        <a:ext cx="5953025" cy="956462"/>
      </dsp:txXfrm>
    </dsp:sp>
    <dsp:sp modelId="{E3013F29-0B04-4CA5-82AD-7F6C98D0123B}">
      <dsp:nvSpPr>
        <dsp:cNvPr id="0" name=""/>
        <dsp:cNvSpPr/>
      </dsp:nvSpPr>
      <dsp:spPr>
        <a:xfrm>
          <a:off x="29670" y="2242277"/>
          <a:ext cx="1512168" cy="7651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8000" cap="flat" cmpd="thickThin" algn="ctr">
          <a:solidFill>
            <a:srgbClr val="66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D59B1-72CA-49BB-BFE6-232C6E757291}">
      <dsp:nvSpPr>
        <dsp:cNvPr id="0" name=""/>
        <dsp:cNvSpPr/>
      </dsp:nvSpPr>
      <dsp:spPr>
        <a:xfrm>
          <a:off x="0" y="3156327"/>
          <a:ext cx="7560840" cy="9564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66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«Развитие физической культуры в Черемховском сельском поселении» на 2020-2025 годы</a:t>
          </a:r>
        </a:p>
      </dsp:txBody>
      <dsp:txXfrm>
        <a:off x="1607814" y="3156327"/>
        <a:ext cx="5953025" cy="956462"/>
      </dsp:txXfrm>
    </dsp:sp>
    <dsp:sp modelId="{219FD20A-F70D-4797-9C17-B4DDF4E3E7C5}">
      <dsp:nvSpPr>
        <dsp:cNvPr id="0" name=""/>
        <dsp:cNvSpPr/>
      </dsp:nvSpPr>
      <dsp:spPr>
        <a:xfrm>
          <a:off x="95646" y="3251973"/>
          <a:ext cx="1512168" cy="7651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48000" cap="flat" cmpd="thickThin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65742-20E2-4CD6-9796-0F1523D8D1AA}">
      <dsp:nvSpPr>
        <dsp:cNvPr id="0" name=""/>
        <dsp:cNvSpPr/>
      </dsp:nvSpPr>
      <dsp:spPr>
        <a:xfrm>
          <a:off x="0" y="4208436"/>
          <a:ext cx="7560840" cy="9564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66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Муниципальная программа «Обеспечение пожарной безопасности на территории Черемховского сельского поселения» на 2020-2025 годы</a:t>
          </a:r>
        </a:p>
      </dsp:txBody>
      <dsp:txXfrm>
        <a:off x="1607814" y="4208436"/>
        <a:ext cx="5953025" cy="956462"/>
      </dsp:txXfrm>
    </dsp:sp>
    <dsp:sp modelId="{E23627DC-DE94-4EDB-A1CA-E6855EB5FF5B}">
      <dsp:nvSpPr>
        <dsp:cNvPr id="0" name=""/>
        <dsp:cNvSpPr/>
      </dsp:nvSpPr>
      <dsp:spPr>
        <a:xfrm>
          <a:off x="95646" y="4304082"/>
          <a:ext cx="1512168" cy="7651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48000" cap="flat" cmpd="thickThin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F5284-CEBD-41D9-87E5-929A2B20FE68}">
      <dsp:nvSpPr>
        <dsp:cNvPr id="0" name=""/>
        <dsp:cNvSpPr/>
      </dsp:nvSpPr>
      <dsp:spPr>
        <a:xfrm>
          <a:off x="0" y="190206"/>
          <a:ext cx="9145016" cy="1282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755" tIns="229108" rIns="70975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1. МКОУ СОШ с. </a:t>
          </a:r>
          <a:r>
            <a:rPr lang="ru-RU" sz="1600" kern="1200" dirty="0" err="1">
              <a:latin typeface="Times New Roman" pitchFamily="18" charset="0"/>
              <a:ea typeface="+mn-ea"/>
              <a:cs typeface="Times New Roman" pitchFamily="18" charset="0"/>
            </a:rPr>
            <a:t>Рысево</a:t>
          </a: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, включая обучение детей начального звена: д. </a:t>
          </a:r>
          <a:r>
            <a:rPr lang="ru-RU" sz="1600" kern="1200" dirty="0" err="1">
              <a:latin typeface="Times New Roman" pitchFamily="18" charset="0"/>
              <a:ea typeface="+mn-ea"/>
              <a:cs typeface="Times New Roman" pitchFamily="18" charset="0"/>
            </a:rPr>
            <a:t>Кирзавод</a:t>
          </a: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, </a:t>
          </a:r>
          <a:r>
            <a:rPr lang="ru-RU" sz="1600" kern="1200" dirty="0" err="1">
              <a:latin typeface="Times New Roman" pitchFamily="18" charset="0"/>
              <a:ea typeface="+mn-ea"/>
              <a:cs typeface="Times New Roman" pitchFamily="18" charset="0"/>
            </a:rPr>
            <a:t>д.Поздеева</a:t>
          </a: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, </a:t>
          </a:r>
          <a:r>
            <a:rPr lang="ru-RU" sz="1600" kern="1200" dirty="0" err="1">
              <a:latin typeface="Times New Roman" pitchFamily="18" charset="0"/>
              <a:ea typeface="+mn-ea"/>
              <a:cs typeface="Times New Roman" pitchFamily="18" charset="0"/>
            </a:rPr>
            <a:t>з</a:t>
          </a: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. </a:t>
          </a:r>
          <a:r>
            <a:rPr lang="ru-RU" sz="1600" kern="1200" dirty="0" err="1">
              <a:latin typeface="Times New Roman" pitchFamily="18" charset="0"/>
              <a:ea typeface="+mn-ea"/>
              <a:cs typeface="Times New Roman" pitchFamily="18" charset="0"/>
            </a:rPr>
            <a:t>Чемодариха</a:t>
          </a:r>
          <a:endParaRPr lang="ru-RU" sz="1600" kern="1200" dirty="0">
            <a:latin typeface="Times New Roman" pitchFamily="18" charset="0"/>
            <a:ea typeface="+mn-ea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2. МКДОУ детский сад с. </a:t>
          </a:r>
          <a:r>
            <a:rPr lang="ru-RU" sz="1600" kern="1200" dirty="0" err="1">
              <a:latin typeface="Times New Roman" pitchFamily="18" charset="0"/>
              <a:ea typeface="+mn-ea"/>
              <a:cs typeface="Times New Roman" pitchFamily="18" charset="0"/>
            </a:rPr>
            <a:t>Рысево</a:t>
          </a:r>
          <a:endParaRPr lang="ru-RU" sz="1600" kern="1200" dirty="0">
            <a:latin typeface="Times New Roman" pitchFamily="18" charset="0"/>
            <a:ea typeface="+mn-ea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3. МКДОУ детский сад д.Белобородова</a:t>
          </a:r>
        </a:p>
      </dsp:txBody>
      <dsp:txXfrm>
        <a:off x="0" y="190206"/>
        <a:ext cx="9145016" cy="1282049"/>
      </dsp:txXfrm>
    </dsp:sp>
    <dsp:sp modelId="{65DBD3ED-7B0B-4181-8E69-9C8900B57132}">
      <dsp:nvSpPr>
        <dsp:cNvPr id="0" name=""/>
        <dsp:cNvSpPr/>
      </dsp:nvSpPr>
      <dsp:spPr>
        <a:xfrm>
          <a:off x="457250" y="27846"/>
          <a:ext cx="6401511" cy="324720"/>
        </a:xfrm>
        <a:prstGeom prst="roundRect">
          <a:avLst/>
        </a:prstGeom>
        <a:solidFill>
          <a:srgbClr val="2FB0B3"/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62" tIns="0" rIns="24196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>
              <a:latin typeface="Times New Roman" pitchFamily="18" charset="0"/>
              <a:ea typeface="+mn-ea"/>
              <a:cs typeface="Times New Roman" pitchFamily="18" charset="0"/>
            </a:rPr>
            <a:t>учреждения образования</a:t>
          </a:r>
          <a:endParaRPr lang="ru-RU" sz="2400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73102" y="43698"/>
        <a:ext cx="6369807" cy="293016"/>
      </dsp:txXfrm>
    </dsp:sp>
    <dsp:sp modelId="{4BBA2BBF-5F34-42FD-A08B-03E052056432}">
      <dsp:nvSpPr>
        <dsp:cNvPr id="0" name=""/>
        <dsp:cNvSpPr/>
      </dsp:nvSpPr>
      <dsp:spPr>
        <a:xfrm>
          <a:off x="0" y="1694016"/>
          <a:ext cx="9145016" cy="1801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755" tIns="229108" rIns="70975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1. Амбулатория  с. </a:t>
          </a:r>
          <a:r>
            <a:rPr lang="ru-RU" sz="1600" kern="1200" dirty="0" err="1">
              <a:latin typeface="Times New Roman" pitchFamily="18" charset="0"/>
              <a:ea typeface="+mn-ea"/>
              <a:cs typeface="Times New Roman" pitchFamily="18" charset="0"/>
            </a:rPr>
            <a:t>Рысево</a:t>
          </a:r>
          <a:endParaRPr lang="ru-RU" sz="1600" kern="1200" dirty="0">
            <a:latin typeface="Times New Roman" pitchFamily="18" charset="0"/>
            <a:ea typeface="+mn-ea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2. ФАП </a:t>
          </a:r>
          <a:r>
            <a:rPr lang="ru-RU" sz="1600" kern="1200" dirty="0" err="1">
              <a:latin typeface="Times New Roman" pitchFamily="18" charset="0"/>
              <a:ea typeface="+mn-ea"/>
              <a:cs typeface="Times New Roman" pitchFamily="18" charset="0"/>
            </a:rPr>
            <a:t>д.Кирзавод</a:t>
          </a:r>
          <a:endParaRPr lang="ru-RU" sz="1600" kern="1200" dirty="0">
            <a:latin typeface="Times New Roman" pitchFamily="18" charset="0"/>
            <a:ea typeface="+mn-ea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3. ФАП д.Белобородова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>
              <a:latin typeface="Times New Roman" pitchFamily="18" charset="0"/>
              <a:ea typeface="+mn-ea"/>
              <a:cs typeface="Times New Roman" pitchFamily="18" charset="0"/>
            </a:rPr>
            <a:t>4. ФАП д.Кутугун</a:t>
          </a:r>
          <a:endParaRPr lang="ru-RU" sz="1600" kern="1200" dirty="0">
            <a:latin typeface="Times New Roman" pitchFamily="18" charset="0"/>
            <a:ea typeface="+mn-ea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5. ФАП </a:t>
          </a:r>
          <a:r>
            <a:rPr lang="ru-RU" sz="1600" kern="1200" dirty="0" err="1">
              <a:latin typeface="Times New Roman" pitchFamily="18" charset="0"/>
              <a:ea typeface="+mn-ea"/>
              <a:cs typeface="Times New Roman" pitchFamily="18" charset="0"/>
            </a:rPr>
            <a:t>д.Поздеева</a:t>
          </a:r>
          <a:endParaRPr lang="ru-RU" sz="1600" kern="1200" dirty="0">
            <a:latin typeface="Times New Roman" pitchFamily="18" charset="0"/>
            <a:ea typeface="+mn-ea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6. ФАП </a:t>
          </a:r>
          <a:r>
            <a:rPr lang="ru-RU" sz="1600" kern="1200" dirty="0" err="1">
              <a:latin typeface="Times New Roman" pitchFamily="18" charset="0"/>
              <a:ea typeface="+mn-ea"/>
              <a:cs typeface="Times New Roman" pitchFamily="18" charset="0"/>
            </a:rPr>
            <a:t>з.Чемодариха</a:t>
          </a:r>
          <a:endParaRPr lang="ru-RU" sz="1600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0" y="1694016"/>
        <a:ext cx="9145016" cy="1801800"/>
      </dsp:txXfrm>
    </dsp:sp>
    <dsp:sp modelId="{0F4B8220-EC31-4812-8CFF-0EBC29763795}">
      <dsp:nvSpPr>
        <dsp:cNvPr id="0" name=""/>
        <dsp:cNvSpPr/>
      </dsp:nvSpPr>
      <dsp:spPr>
        <a:xfrm>
          <a:off x="457250" y="1531656"/>
          <a:ext cx="6401511" cy="324720"/>
        </a:xfrm>
        <a:prstGeom prst="roundRect">
          <a:avLst/>
        </a:prstGeom>
        <a:solidFill>
          <a:srgbClr val="2FB0B3"/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62" tIns="0" rIns="24196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>
              <a:latin typeface="Times New Roman" pitchFamily="18" charset="0"/>
              <a:ea typeface="+mn-ea"/>
              <a:cs typeface="Times New Roman" pitchFamily="18" charset="0"/>
            </a:rPr>
            <a:t>учреждения здравоохранения</a:t>
          </a:r>
          <a:endParaRPr lang="ru-RU" sz="2400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73102" y="1547508"/>
        <a:ext cx="6369807" cy="293016"/>
      </dsp:txXfrm>
    </dsp:sp>
    <dsp:sp modelId="{88A6CC9D-342D-4770-931B-55626FB38C04}">
      <dsp:nvSpPr>
        <dsp:cNvPr id="0" name=""/>
        <dsp:cNvSpPr/>
      </dsp:nvSpPr>
      <dsp:spPr>
        <a:xfrm>
          <a:off x="0" y="3717576"/>
          <a:ext cx="9145016" cy="1056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755" tIns="229108" rIns="70975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1. МКУ «КСЦ ЧСП» (включая клуб д. Старый </a:t>
          </a:r>
          <a:r>
            <a:rPr lang="ru-RU" sz="1600" kern="1200" dirty="0" err="1">
              <a:latin typeface="Times New Roman" pitchFamily="18" charset="0"/>
              <a:ea typeface="+mn-ea"/>
              <a:cs typeface="Times New Roman" pitchFamily="18" charset="0"/>
            </a:rPr>
            <a:t>Кутугун</a:t>
          </a: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, спортивный центр </a:t>
          </a:r>
          <a:r>
            <a:rPr lang="ru-RU" sz="1600" kern="1200" dirty="0" err="1">
              <a:latin typeface="Times New Roman" pitchFamily="18" charset="0"/>
              <a:ea typeface="+mn-ea"/>
              <a:cs typeface="Times New Roman" pitchFamily="18" charset="0"/>
            </a:rPr>
            <a:t>с.Рысево</a:t>
          </a: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2. Библиотека </a:t>
          </a:r>
          <a:r>
            <a:rPr lang="ru-RU" sz="1600" kern="1200" dirty="0" err="1">
              <a:latin typeface="Times New Roman" pitchFamily="18" charset="0"/>
              <a:ea typeface="+mn-ea"/>
              <a:cs typeface="Times New Roman" pitchFamily="18" charset="0"/>
            </a:rPr>
            <a:t>с.Рысево</a:t>
          </a:r>
          <a:endParaRPr lang="ru-RU" sz="1600" kern="1200" dirty="0">
            <a:latin typeface="Times New Roman" pitchFamily="18" charset="0"/>
            <a:ea typeface="+mn-ea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ea typeface="+mn-ea"/>
              <a:cs typeface="Times New Roman" pitchFamily="18" charset="0"/>
            </a:rPr>
            <a:t>3. Библиотека д.Белобородова</a:t>
          </a:r>
        </a:p>
      </dsp:txBody>
      <dsp:txXfrm>
        <a:off x="0" y="3717576"/>
        <a:ext cx="9145016" cy="1056825"/>
      </dsp:txXfrm>
    </dsp:sp>
    <dsp:sp modelId="{DBA4AAAA-92D8-488A-B851-DD8437B1F031}">
      <dsp:nvSpPr>
        <dsp:cNvPr id="0" name=""/>
        <dsp:cNvSpPr/>
      </dsp:nvSpPr>
      <dsp:spPr>
        <a:xfrm>
          <a:off x="457250" y="3555216"/>
          <a:ext cx="6401511" cy="324720"/>
        </a:xfrm>
        <a:prstGeom prst="roundRect">
          <a:avLst/>
        </a:prstGeom>
        <a:solidFill>
          <a:srgbClr val="2FB0B3"/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62" tIns="0" rIns="24196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>
              <a:latin typeface="Times New Roman" pitchFamily="18" charset="0"/>
              <a:ea typeface="+mn-ea"/>
              <a:cs typeface="Times New Roman" pitchFamily="18" charset="0"/>
            </a:rPr>
            <a:t>учреждения культуры</a:t>
          </a:r>
          <a:endParaRPr lang="ru-RU" sz="2400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73102" y="3571068"/>
        <a:ext cx="6369807" cy="293016"/>
      </dsp:txXfrm>
    </dsp:sp>
    <dsp:sp modelId="{683F5978-4D4F-446B-B115-5ABE9221345A}">
      <dsp:nvSpPr>
        <dsp:cNvPr id="0" name=""/>
        <dsp:cNvSpPr/>
      </dsp:nvSpPr>
      <dsp:spPr>
        <a:xfrm>
          <a:off x="0" y="4996161"/>
          <a:ext cx="914501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DBD7DA-7D34-449B-9FE5-8195AA214637}">
      <dsp:nvSpPr>
        <dsp:cNvPr id="0" name=""/>
        <dsp:cNvSpPr/>
      </dsp:nvSpPr>
      <dsp:spPr>
        <a:xfrm>
          <a:off x="457250" y="4833801"/>
          <a:ext cx="6401511" cy="324720"/>
        </a:xfrm>
        <a:prstGeom prst="roundRect">
          <a:avLst/>
        </a:prstGeom>
        <a:solidFill>
          <a:srgbClr val="2FB0B3"/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62" tIns="0" rIns="24196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>
              <a:latin typeface="Times New Roman" pitchFamily="18" charset="0"/>
              <a:ea typeface="+mn-ea"/>
              <a:cs typeface="Times New Roman" pitchFamily="18" charset="0"/>
            </a:rPr>
            <a:t>Администрация</a:t>
          </a:r>
          <a:endParaRPr lang="ru-RU" sz="2400" b="1" i="1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73102" y="4849653"/>
        <a:ext cx="6369807" cy="2930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73139-3924-4906-9FC1-72B0CB986C1B}">
      <dsp:nvSpPr>
        <dsp:cNvPr id="0" name=""/>
        <dsp:cNvSpPr/>
      </dsp:nvSpPr>
      <dsp:spPr>
        <a:xfrm rot="5400000">
          <a:off x="1660269" y="-387956"/>
          <a:ext cx="1275891" cy="2372349"/>
        </a:xfrm>
        <a:prstGeom prst="round2SameRect">
          <a:avLst/>
        </a:prstGeom>
        <a:noFill/>
        <a:ln w="38100" cap="rnd" cmpd="sng" algn="ctr">
          <a:solidFill>
            <a:schemeClr val="accent1">
              <a:lumMod val="75000"/>
              <a:alpha val="9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chemeClr val="bg1"/>
              </a:solidFill>
              <a:latin typeface="Times New Roman"/>
              <a:ea typeface="Times New Roman"/>
              <a:cs typeface="Times New Roman"/>
            </a:rPr>
            <a:t>Численность учащихся</a:t>
          </a:r>
          <a:endParaRPr lang="ru-RU" sz="1800" b="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112040" y="222557"/>
        <a:ext cx="2310065" cy="1151323"/>
      </dsp:txXfrm>
    </dsp:sp>
    <dsp:sp modelId="{74324A34-B004-4644-978A-E134FB599F54}">
      <dsp:nvSpPr>
        <dsp:cNvPr id="0" name=""/>
        <dsp:cNvSpPr/>
      </dsp:nvSpPr>
      <dsp:spPr>
        <a:xfrm>
          <a:off x="222405" y="785"/>
          <a:ext cx="889635" cy="159486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kern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232</a:t>
          </a:r>
        </a:p>
      </dsp:txBody>
      <dsp:txXfrm>
        <a:off x="222405" y="785"/>
        <a:ext cx="667226" cy="1594864"/>
      </dsp:txXfrm>
    </dsp:sp>
    <dsp:sp modelId="{3632572B-810D-4AFB-BB77-B61560B8D98E}">
      <dsp:nvSpPr>
        <dsp:cNvPr id="0" name=""/>
        <dsp:cNvSpPr/>
      </dsp:nvSpPr>
      <dsp:spPr>
        <a:xfrm rot="5400000">
          <a:off x="1379281" y="1407271"/>
          <a:ext cx="1833788" cy="2370032"/>
        </a:xfrm>
        <a:prstGeom prst="round2SameRect">
          <a:avLst/>
        </a:prstGeom>
        <a:noFill/>
        <a:ln w="38100" cap="rnd" cmpd="sng" algn="ctr">
          <a:solidFill>
            <a:schemeClr val="accent1">
              <a:lumMod val="75000"/>
              <a:alpha val="9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chemeClr val="bg1"/>
              </a:solidFill>
              <a:latin typeface="Times New Roman"/>
              <a:ea typeface="Times New Roman"/>
              <a:cs typeface="Times New Roman"/>
            </a:rPr>
            <a:t>В т.ч. начальное  звено</a:t>
          </a:r>
          <a:endParaRPr lang="ru-RU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111159" y="1764911"/>
        <a:ext cx="2280514" cy="1654752"/>
      </dsp:txXfrm>
    </dsp:sp>
    <dsp:sp modelId="{BA1C6C93-007E-495E-8B0D-36C5F20AFEBF}">
      <dsp:nvSpPr>
        <dsp:cNvPr id="0" name=""/>
        <dsp:cNvSpPr/>
      </dsp:nvSpPr>
      <dsp:spPr>
        <a:xfrm>
          <a:off x="222405" y="1794855"/>
          <a:ext cx="888753" cy="159486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107</a:t>
          </a:r>
        </a:p>
      </dsp:txBody>
      <dsp:txXfrm>
        <a:off x="222405" y="1794855"/>
        <a:ext cx="666565" cy="1594864"/>
      </dsp:txXfrm>
    </dsp:sp>
    <dsp:sp modelId="{1905B704-B20B-4EF4-A95D-1F88A595409C}">
      <dsp:nvSpPr>
        <dsp:cNvPr id="0" name=""/>
        <dsp:cNvSpPr/>
      </dsp:nvSpPr>
      <dsp:spPr>
        <a:xfrm rot="5400000">
          <a:off x="1608111" y="3200182"/>
          <a:ext cx="1380208" cy="2372349"/>
        </a:xfrm>
        <a:prstGeom prst="round2SameRect">
          <a:avLst/>
        </a:prstGeom>
        <a:noFill/>
        <a:ln w="38100" cap="rnd" cmpd="sng" algn="ctr">
          <a:solidFill>
            <a:schemeClr val="accent1">
              <a:lumMod val="75000"/>
              <a:alpha val="9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>
              <a:solidFill>
                <a:schemeClr val="bg1"/>
              </a:solidFill>
              <a:latin typeface="Times New Roman"/>
              <a:ea typeface="Times New Roman"/>
              <a:cs typeface="Times New Roman"/>
            </a:rPr>
            <a:t>Обеспеченность педагогическими кадрами (100%)</a:t>
          </a:r>
          <a:endParaRPr lang="ru-RU" sz="16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112041" y="3763628"/>
        <a:ext cx="2304973" cy="1245456"/>
      </dsp:txXfrm>
    </dsp:sp>
    <dsp:sp modelId="{408ED789-B603-4164-8D04-F0BAE6885F84}">
      <dsp:nvSpPr>
        <dsp:cNvPr id="0" name=""/>
        <dsp:cNvSpPr/>
      </dsp:nvSpPr>
      <dsp:spPr>
        <a:xfrm>
          <a:off x="222405" y="3588925"/>
          <a:ext cx="889635" cy="159486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kern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34</a:t>
          </a:r>
          <a:endParaRPr lang="ru-RU" sz="2000" b="0" kern="1200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2405" y="3588925"/>
        <a:ext cx="667226" cy="15948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A1E02E-838F-43ED-9C74-9C1568E4F37E}">
      <dsp:nvSpPr>
        <dsp:cNvPr id="0" name=""/>
        <dsp:cNvSpPr/>
      </dsp:nvSpPr>
      <dsp:spPr>
        <a:xfrm>
          <a:off x="0" y="295653"/>
          <a:ext cx="4038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D9C154-0024-44B2-B4E2-183057954016}">
      <dsp:nvSpPr>
        <dsp:cNvPr id="0" name=""/>
        <dsp:cNvSpPr/>
      </dsp:nvSpPr>
      <dsp:spPr>
        <a:xfrm>
          <a:off x="201930" y="44733"/>
          <a:ext cx="2827020" cy="501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Times New Roman" pitchFamily="18" charset="0"/>
              <a:cs typeface="Times New Roman" pitchFamily="18" charset="0"/>
            </a:rPr>
            <a:t>Амбулатория  </a:t>
          </a:r>
          <a:r>
            <a:rPr lang="ru-RU" sz="1700" b="1" kern="1200" dirty="0" err="1">
              <a:latin typeface="Times New Roman" pitchFamily="18" charset="0"/>
              <a:cs typeface="Times New Roman" pitchFamily="18" charset="0"/>
            </a:rPr>
            <a:t>с.Рысево</a:t>
          </a:r>
          <a:endParaRPr lang="ru-RU" sz="1700" kern="1200" dirty="0"/>
        </a:p>
      </dsp:txBody>
      <dsp:txXfrm>
        <a:off x="226428" y="69231"/>
        <a:ext cx="2778024" cy="452844"/>
      </dsp:txXfrm>
    </dsp:sp>
    <dsp:sp modelId="{76C6C35D-8E77-43CD-BD5D-0D8D1FC3F47D}">
      <dsp:nvSpPr>
        <dsp:cNvPr id="0" name=""/>
        <dsp:cNvSpPr/>
      </dsp:nvSpPr>
      <dsp:spPr>
        <a:xfrm>
          <a:off x="0" y="1066773"/>
          <a:ext cx="4038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4B165-BFB4-4B65-AE71-0D71A5C4062D}">
      <dsp:nvSpPr>
        <dsp:cNvPr id="0" name=""/>
        <dsp:cNvSpPr/>
      </dsp:nvSpPr>
      <dsp:spPr>
        <a:xfrm>
          <a:off x="201930" y="815853"/>
          <a:ext cx="2827020" cy="501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>
              <a:latin typeface="Times New Roman" pitchFamily="18" charset="0"/>
              <a:cs typeface="Times New Roman" pitchFamily="18" charset="0"/>
            </a:rPr>
            <a:t>ФАП д.Кирзавод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6428" y="840351"/>
        <a:ext cx="2778024" cy="452844"/>
      </dsp:txXfrm>
    </dsp:sp>
    <dsp:sp modelId="{06ABA041-3ECD-42CB-9690-EA66D43167B0}">
      <dsp:nvSpPr>
        <dsp:cNvPr id="0" name=""/>
        <dsp:cNvSpPr/>
      </dsp:nvSpPr>
      <dsp:spPr>
        <a:xfrm>
          <a:off x="0" y="1837893"/>
          <a:ext cx="4038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B50B56-6D4C-40B0-A0D2-97D4D3B5F0EE}">
      <dsp:nvSpPr>
        <dsp:cNvPr id="0" name=""/>
        <dsp:cNvSpPr/>
      </dsp:nvSpPr>
      <dsp:spPr>
        <a:xfrm>
          <a:off x="201930" y="1586973"/>
          <a:ext cx="2827020" cy="5018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>
              <a:latin typeface="Times New Roman" pitchFamily="18" charset="0"/>
              <a:cs typeface="Times New Roman" pitchFamily="18" charset="0"/>
            </a:rPr>
            <a:t>ФАП д.Белобородова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6428" y="1611471"/>
        <a:ext cx="2778024" cy="452844"/>
      </dsp:txXfrm>
    </dsp:sp>
    <dsp:sp modelId="{5DE2B457-667B-4F8E-B8C2-070CE34D7947}">
      <dsp:nvSpPr>
        <dsp:cNvPr id="0" name=""/>
        <dsp:cNvSpPr/>
      </dsp:nvSpPr>
      <dsp:spPr>
        <a:xfrm>
          <a:off x="0" y="2609013"/>
          <a:ext cx="4038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1434EB-D325-4503-AD8A-6D0583ECF3D9}">
      <dsp:nvSpPr>
        <dsp:cNvPr id="0" name=""/>
        <dsp:cNvSpPr/>
      </dsp:nvSpPr>
      <dsp:spPr>
        <a:xfrm>
          <a:off x="201930" y="2358093"/>
          <a:ext cx="2827020" cy="5018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>
              <a:latin typeface="Times New Roman" pitchFamily="18" charset="0"/>
              <a:cs typeface="Times New Roman" pitchFamily="18" charset="0"/>
            </a:rPr>
            <a:t>ФАП д.Кутугун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6428" y="2382591"/>
        <a:ext cx="2778024" cy="452844"/>
      </dsp:txXfrm>
    </dsp:sp>
    <dsp:sp modelId="{E1407FB3-9D0E-45F9-BA00-A71FCA3DF86D}">
      <dsp:nvSpPr>
        <dsp:cNvPr id="0" name=""/>
        <dsp:cNvSpPr/>
      </dsp:nvSpPr>
      <dsp:spPr>
        <a:xfrm>
          <a:off x="0" y="3380133"/>
          <a:ext cx="4038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1CC1D4-5405-4566-8E23-B549B44C2E2A}">
      <dsp:nvSpPr>
        <dsp:cNvPr id="0" name=""/>
        <dsp:cNvSpPr/>
      </dsp:nvSpPr>
      <dsp:spPr>
        <a:xfrm>
          <a:off x="201930" y="3129213"/>
          <a:ext cx="2827020" cy="5018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>
              <a:latin typeface="Times New Roman" pitchFamily="18" charset="0"/>
              <a:cs typeface="Times New Roman" pitchFamily="18" charset="0"/>
            </a:rPr>
            <a:t>ФАП д.Поздеева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6428" y="3153711"/>
        <a:ext cx="2778024" cy="452844"/>
      </dsp:txXfrm>
    </dsp:sp>
    <dsp:sp modelId="{547DEFEA-8895-42DF-BFEB-9E6FDC72E892}">
      <dsp:nvSpPr>
        <dsp:cNvPr id="0" name=""/>
        <dsp:cNvSpPr/>
      </dsp:nvSpPr>
      <dsp:spPr>
        <a:xfrm>
          <a:off x="0" y="4151253"/>
          <a:ext cx="4038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9BE539-CF23-4D7A-A9E1-0FB5E6E48CFB}">
      <dsp:nvSpPr>
        <dsp:cNvPr id="0" name=""/>
        <dsp:cNvSpPr/>
      </dsp:nvSpPr>
      <dsp:spPr>
        <a:xfrm>
          <a:off x="201930" y="3900333"/>
          <a:ext cx="2827020" cy="501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>
              <a:latin typeface="Times New Roman" pitchFamily="18" charset="0"/>
              <a:cs typeface="Times New Roman" pitchFamily="18" charset="0"/>
            </a:rPr>
            <a:t>ФАП з.Чемодариха</a:t>
          </a:r>
          <a:endParaRPr lang="ru-RU" sz="1700" b="1" kern="1200" dirty="0"/>
        </a:p>
      </dsp:txBody>
      <dsp:txXfrm>
        <a:off x="226428" y="3924831"/>
        <a:ext cx="2778024" cy="4528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5B750-2EE6-47E2-A4A0-59DFE62CA04A}">
      <dsp:nvSpPr>
        <dsp:cNvPr id="0" name=""/>
        <dsp:cNvSpPr/>
      </dsp:nvSpPr>
      <dsp:spPr>
        <a:xfrm rot="10800000">
          <a:off x="1164242" y="1024"/>
          <a:ext cx="3231921" cy="140074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1769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терапевтическая служба: кабинет фельдшера, </a:t>
          </a:r>
          <a:r>
            <a:rPr lang="ru-RU" sz="1800" kern="1200" dirty="0" err="1">
              <a:latin typeface="Times New Roman" pitchFamily="18" charset="0"/>
              <a:cs typeface="Times New Roman" pitchFamily="18" charset="0"/>
            </a:rPr>
            <a:t>физио</a:t>
          </a: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 кабинет, процедурный, прививочный</a:t>
          </a:r>
          <a:endParaRPr lang="ru-RU" sz="1800" kern="1200" dirty="0"/>
        </a:p>
      </dsp:txBody>
      <dsp:txXfrm rot="10800000">
        <a:off x="1514429" y="1024"/>
        <a:ext cx="2881734" cy="1400747"/>
      </dsp:txXfrm>
    </dsp:sp>
    <dsp:sp modelId="{C148869D-ECC6-4106-9E4D-843BF3B662BC}">
      <dsp:nvSpPr>
        <dsp:cNvPr id="0" name=""/>
        <dsp:cNvSpPr/>
      </dsp:nvSpPr>
      <dsp:spPr>
        <a:xfrm>
          <a:off x="463868" y="1024"/>
          <a:ext cx="1400747" cy="140074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DADC54E-235E-491C-999A-B9B1A3D10DF5}">
      <dsp:nvSpPr>
        <dsp:cNvPr id="0" name=""/>
        <dsp:cNvSpPr/>
      </dsp:nvSpPr>
      <dsp:spPr>
        <a:xfrm rot="10800000">
          <a:off x="1164242" y="1819906"/>
          <a:ext cx="3231921" cy="140074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17691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Times New Roman" pitchFamily="18" charset="0"/>
              <a:cs typeface="Times New Roman" pitchFamily="18" charset="0"/>
            </a:rPr>
            <a:t>педиатрическая служба</a:t>
          </a:r>
          <a:endParaRPr lang="ru-RU" sz="1900" kern="1200" dirty="0"/>
        </a:p>
      </dsp:txBody>
      <dsp:txXfrm rot="10800000">
        <a:off x="1514429" y="1819906"/>
        <a:ext cx="2881734" cy="1400747"/>
      </dsp:txXfrm>
    </dsp:sp>
    <dsp:sp modelId="{4380E690-9EF1-4C95-B04F-F2ECD397DD95}">
      <dsp:nvSpPr>
        <dsp:cNvPr id="0" name=""/>
        <dsp:cNvSpPr/>
      </dsp:nvSpPr>
      <dsp:spPr>
        <a:xfrm>
          <a:off x="463868" y="1819906"/>
          <a:ext cx="1400747" cy="140074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BE174AB-A910-4E58-A395-64A08326A1A2}">
      <dsp:nvSpPr>
        <dsp:cNvPr id="0" name=""/>
        <dsp:cNvSpPr/>
      </dsp:nvSpPr>
      <dsp:spPr>
        <a:xfrm rot="10800000">
          <a:off x="1164242" y="3638787"/>
          <a:ext cx="3231921" cy="140074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17691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Times New Roman" pitchFamily="18" charset="0"/>
              <a:cs typeface="Times New Roman" pitchFamily="18" charset="0"/>
            </a:rPr>
            <a:t>стоматологическая</a:t>
          </a:r>
          <a:endParaRPr lang="ru-RU" sz="1900" kern="1200" dirty="0"/>
        </a:p>
      </dsp:txBody>
      <dsp:txXfrm rot="10800000">
        <a:off x="1514429" y="3638787"/>
        <a:ext cx="2881734" cy="1400747"/>
      </dsp:txXfrm>
    </dsp:sp>
    <dsp:sp modelId="{B9F08180-CE29-478F-B8C3-9330F5F7897B}">
      <dsp:nvSpPr>
        <dsp:cNvPr id="0" name=""/>
        <dsp:cNvSpPr/>
      </dsp:nvSpPr>
      <dsp:spPr>
        <a:xfrm>
          <a:off x="463868" y="3638787"/>
          <a:ext cx="1400747" cy="140074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602D1-F2ED-4926-B4F4-8B538594DA74}">
      <dsp:nvSpPr>
        <dsp:cNvPr id="0" name=""/>
        <dsp:cNvSpPr/>
      </dsp:nvSpPr>
      <dsp:spPr>
        <a:xfrm>
          <a:off x="1359511" y="2120"/>
          <a:ext cx="1529449" cy="9269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театральный кружок «Непоседы»</a:t>
          </a:r>
        </a:p>
      </dsp:txBody>
      <dsp:txXfrm>
        <a:off x="1404762" y="47371"/>
        <a:ext cx="1438947" cy="836477"/>
      </dsp:txXfrm>
    </dsp:sp>
    <dsp:sp modelId="{03C6DD52-C3C7-4C9C-9BE7-525EE751CFD5}">
      <dsp:nvSpPr>
        <dsp:cNvPr id="0" name=""/>
        <dsp:cNvSpPr/>
      </dsp:nvSpPr>
      <dsp:spPr>
        <a:xfrm>
          <a:off x="1359511" y="975449"/>
          <a:ext cx="1529449" cy="9269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клуб общения «Огонек» (любительское объединение)</a:t>
          </a:r>
        </a:p>
      </dsp:txBody>
      <dsp:txXfrm>
        <a:off x="1404762" y="1020700"/>
        <a:ext cx="1438947" cy="836477"/>
      </dsp:txXfrm>
    </dsp:sp>
    <dsp:sp modelId="{794858C5-7FC4-4956-8D21-7153C08C925B}">
      <dsp:nvSpPr>
        <dsp:cNvPr id="0" name=""/>
        <dsp:cNvSpPr/>
      </dsp:nvSpPr>
      <dsp:spPr>
        <a:xfrm>
          <a:off x="1359511" y="1948778"/>
          <a:ext cx="1529449" cy="9269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тимуровский отряд «Соколята»</a:t>
          </a:r>
        </a:p>
      </dsp:txBody>
      <dsp:txXfrm>
        <a:off x="1404762" y="1994029"/>
        <a:ext cx="1438947" cy="836477"/>
      </dsp:txXfrm>
    </dsp:sp>
    <dsp:sp modelId="{92C99655-91A9-45BA-8811-2F05F6DDD713}">
      <dsp:nvSpPr>
        <dsp:cNvPr id="0" name=""/>
        <dsp:cNvSpPr/>
      </dsp:nvSpPr>
      <dsp:spPr>
        <a:xfrm>
          <a:off x="1359511" y="2922106"/>
          <a:ext cx="1529449" cy="9269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хореографический кружок «Солнечный мир танца»</a:t>
          </a:r>
        </a:p>
      </dsp:txBody>
      <dsp:txXfrm>
        <a:off x="1404762" y="2967357"/>
        <a:ext cx="1438947" cy="836477"/>
      </dsp:txXfrm>
    </dsp:sp>
    <dsp:sp modelId="{8301285C-1225-4781-8E1B-CCC91164882A}">
      <dsp:nvSpPr>
        <dsp:cNvPr id="0" name=""/>
        <dsp:cNvSpPr/>
      </dsp:nvSpPr>
      <dsp:spPr>
        <a:xfrm>
          <a:off x="1359511" y="3895435"/>
          <a:ext cx="1529449" cy="9269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клуб любителей скандинавской  ходьбы </a:t>
          </a:r>
          <a:r>
            <a:rPr lang="ru-RU" sz="1600" b="0" kern="1200" dirty="0">
              <a:latin typeface="Times New Roman" pitchFamily="18" charset="0"/>
              <a:cs typeface="Times New Roman" pitchFamily="18" charset="0"/>
            </a:rPr>
            <a:t>«Здорово жить»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04762" y="3940686"/>
        <a:ext cx="1438947" cy="8364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F89CC-0A93-47A1-9EF0-1ACFDBAE798D}">
      <dsp:nvSpPr>
        <dsp:cNvPr id="0" name=""/>
        <dsp:cNvSpPr/>
      </dsp:nvSpPr>
      <dsp:spPr>
        <a:xfrm>
          <a:off x="920775" y="1417664"/>
          <a:ext cx="681021" cy="2925310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30C81D-602D-4ECA-8130-E4705EB813D2}">
      <dsp:nvSpPr>
        <dsp:cNvPr id="0" name=""/>
        <dsp:cNvSpPr/>
      </dsp:nvSpPr>
      <dsp:spPr>
        <a:xfrm>
          <a:off x="1261285" y="579158"/>
          <a:ext cx="1418339" cy="13636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футбол</a:t>
          </a:r>
        </a:p>
      </dsp:txBody>
      <dsp:txXfrm>
        <a:off x="1468996" y="778860"/>
        <a:ext cx="1002917" cy="964247"/>
      </dsp:txXfrm>
    </dsp:sp>
    <dsp:sp modelId="{F55135FF-E971-4B8B-AC3A-63BAF86756C0}">
      <dsp:nvSpPr>
        <dsp:cNvPr id="0" name=""/>
        <dsp:cNvSpPr/>
      </dsp:nvSpPr>
      <dsp:spPr>
        <a:xfrm>
          <a:off x="1261285" y="2113266"/>
          <a:ext cx="1418339" cy="13636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волейбол</a:t>
          </a:r>
        </a:p>
      </dsp:txBody>
      <dsp:txXfrm>
        <a:off x="1468996" y="2312968"/>
        <a:ext cx="1002917" cy="964247"/>
      </dsp:txXfrm>
    </dsp:sp>
    <dsp:sp modelId="{5752FEFA-DA58-4483-BA0D-17C8B8A3AAF0}">
      <dsp:nvSpPr>
        <dsp:cNvPr id="0" name=""/>
        <dsp:cNvSpPr/>
      </dsp:nvSpPr>
      <dsp:spPr>
        <a:xfrm>
          <a:off x="1261285" y="3647373"/>
          <a:ext cx="1418339" cy="13636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баскетбол</a:t>
          </a:r>
        </a:p>
      </dsp:txBody>
      <dsp:txXfrm>
        <a:off x="1468996" y="3847075"/>
        <a:ext cx="1002917" cy="9642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79FB3-3C2C-4CDE-914B-2B3BA154AB1E}">
      <dsp:nvSpPr>
        <dsp:cNvPr id="0" name=""/>
        <dsp:cNvSpPr/>
      </dsp:nvSpPr>
      <dsp:spPr>
        <a:xfrm rot="5400000">
          <a:off x="5617159" y="-2248218"/>
          <a:ext cx="1007253" cy="5760739"/>
        </a:xfrm>
        <a:prstGeom prst="round2SameRect">
          <a:avLst/>
        </a:prstGeom>
        <a:noFill/>
        <a:ln w="63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cap="all" baseline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Расходы, в том числе</a:t>
          </a:r>
        </a:p>
      </dsp:txBody>
      <dsp:txXfrm rot="-5400000">
        <a:off x="3240416" y="177695"/>
        <a:ext cx="5711569" cy="908913"/>
      </dsp:txXfrm>
    </dsp:sp>
    <dsp:sp modelId="{F76A02E8-1F68-44AD-A0EC-D04A33F57135}">
      <dsp:nvSpPr>
        <dsp:cNvPr id="0" name=""/>
        <dsp:cNvSpPr/>
      </dsp:nvSpPr>
      <dsp:spPr>
        <a:xfrm>
          <a:off x="0" y="2617"/>
          <a:ext cx="3240416" cy="1259067"/>
        </a:xfrm>
        <a:prstGeom prst="roundRect">
          <a:avLst/>
        </a:prstGeom>
        <a:noFill/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Исполнено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24 666 тыс.руб.</a:t>
          </a:r>
        </a:p>
      </dsp:txBody>
      <dsp:txXfrm>
        <a:off x="61463" y="64080"/>
        <a:ext cx="3117490" cy="1136141"/>
      </dsp:txXfrm>
    </dsp:sp>
    <dsp:sp modelId="{D72CD2A7-5381-467B-8F5F-FBE56C5A8B5B}">
      <dsp:nvSpPr>
        <dsp:cNvPr id="0" name=""/>
        <dsp:cNvSpPr/>
      </dsp:nvSpPr>
      <dsp:spPr>
        <a:xfrm rot="5400000">
          <a:off x="5617159" y="-926198"/>
          <a:ext cx="1007253" cy="5760739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Содержание зданий и помещений, закрепленных за учреждениями культуры, на праве оперативного управления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В том числе оплата коммунальных услуг </a:t>
          </a: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6 048 тыс.руб.</a:t>
          </a:r>
        </a:p>
      </dsp:txBody>
      <dsp:txXfrm rot="-5400000">
        <a:off x="3240416" y="1499715"/>
        <a:ext cx="5711569" cy="908913"/>
      </dsp:txXfrm>
    </dsp:sp>
    <dsp:sp modelId="{10EE398E-CA11-4C99-BECD-21EF651EF5E1}">
      <dsp:nvSpPr>
        <dsp:cNvPr id="0" name=""/>
        <dsp:cNvSpPr/>
      </dsp:nvSpPr>
      <dsp:spPr>
        <a:xfrm>
          <a:off x="0" y="1324638"/>
          <a:ext cx="3240416" cy="125906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6 513тыс.руб.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463" y="1386101"/>
        <a:ext cx="3117490" cy="1136141"/>
      </dsp:txXfrm>
    </dsp:sp>
    <dsp:sp modelId="{88A28FB7-81CA-43BA-AD70-29F3A57C5C6B}">
      <dsp:nvSpPr>
        <dsp:cNvPr id="0" name=""/>
        <dsp:cNvSpPr/>
      </dsp:nvSpPr>
      <dsp:spPr>
        <a:xfrm rot="5400000">
          <a:off x="5617159" y="395822"/>
          <a:ext cx="1007253" cy="5760739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Создание условий для улучшения качества услуг предоставляемых учреждениями культуры населению </a:t>
          </a:r>
        </a:p>
      </dsp:txBody>
      <dsp:txXfrm rot="-5400000">
        <a:off x="3240416" y="2821735"/>
        <a:ext cx="5711569" cy="908913"/>
      </dsp:txXfrm>
    </dsp:sp>
    <dsp:sp modelId="{198C1C4C-B998-49BC-A490-3CF6E2098A1C}">
      <dsp:nvSpPr>
        <dsp:cNvPr id="0" name=""/>
        <dsp:cNvSpPr/>
      </dsp:nvSpPr>
      <dsp:spPr>
        <a:xfrm>
          <a:off x="0" y="2646658"/>
          <a:ext cx="3240416" cy="125906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140 тыс.руб.</a:t>
          </a:r>
        </a:p>
      </dsp:txBody>
      <dsp:txXfrm>
        <a:off x="61463" y="2708121"/>
        <a:ext cx="3117490" cy="1136141"/>
      </dsp:txXfrm>
    </dsp:sp>
    <dsp:sp modelId="{FABA049E-7CEE-4741-B33D-233339F0415E}">
      <dsp:nvSpPr>
        <dsp:cNvPr id="0" name=""/>
        <dsp:cNvSpPr/>
      </dsp:nvSpPr>
      <dsp:spPr>
        <a:xfrm rot="5400000">
          <a:off x="5617159" y="1717842"/>
          <a:ext cx="1007253" cy="5760739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63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Капитальный ремонт Дома культуры </a:t>
          </a:r>
          <a:r>
            <a:rPr lang="ru-RU" sz="1800" kern="1200" dirty="0" err="1">
              <a:latin typeface="Times New Roman" pitchFamily="18" charset="0"/>
              <a:cs typeface="Times New Roman" pitchFamily="18" charset="0"/>
            </a:rPr>
            <a:t>с.Рысево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240416" y="4143755"/>
        <a:ext cx="5711569" cy="908913"/>
      </dsp:txXfrm>
    </dsp:sp>
    <dsp:sp modelId="{958A3E8E-BA60-4E75-A9F6-BA8CEC5A075B}">
      <dsp:nvSpPr>
        <dsp:cNvPr id="0" name=""/>
        <dsp:cNvSpPr/>
      </dsp:nvSpPr>
      <dsp:spPr>
        <a:xfrm>
          <a:off x="0" y="3968679"/>
          <a:ext cx="3240416" cy="1259067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14 190 тыс.руб.</a:t>
          </a:r>
        </a:p>
      </dsp:txBody>
      <dsp:txXfrm>
        <a:off x="61463" y="4030142"/>
        <a:ext cx="3117490" cy="113614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4D744-D06D-4B32-AA49-5FE91C57645F}">
      <dsp:nvSpPr>
        <dsp:cNvPr id="0" name=""/>
        <dsp:cNvSpPr/>
      </dsp:nvSpPr>
      <dsp:spPr>
        <a:xfrm rot="5400000">
          <a:off x="5597787" y="-2262740"/>
          <a:ext cx="1240265" cy="585216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i="0" kern="1200" dirty="0">
              <a:latin typeface="Times New Roman" pitchFamily="18" charset="0"/>
              <a:cs typeface="Times New Roman" pitchFamily="18" charset="0"/>
            </a:rPr>
            <a:t>участок (ООО «МБА ТЕПЛОЭНЕРГО»), </a:t>
          </a:r>
          <a:r>
            <a:rPr lang="ru-RU" sz="2000" i="0" kern="1200" dirty="0" err="1">
              <a:latin typeface="Times New Roman" pitchFamily="18" charset="0"/>
              <a:cs typeface="Times New Roman" pitchFamily="18" charset="0"/>
            </a:rPr>
            <a:t>с.Рысево</a:t>
          </a:r>
          <a:endParaRPr lang="ru-RU" sz="2000" i="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ООО «Надежда»,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з.Чемодариха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19 КФХ</a:t>
          </a:r>
        </a:p>
      </dsp:txBody>
      <dsp:txXfrm rot="-5400000">
        <a:off x="3291840" y="103752"/>
        <a:ext cx="5791615" cy="1119175"/>
      </dsp:txXfrm>
    </dsp:sp>
    <dsp:sp modelId="{AA861153-2FCC-46B7-9C97-879320C85A87}">
      <dsp:nvSpPr>
        <dsp:cNvPr id="0" name=""/>
        <dsp:cNvSpPr/>
      </dsp:nvSpPr>
      <dsp:spPr>
        <a:xfrm>
          <a:off x="0" y="152"/>
          <a:ext cx="3291840" cy="13263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>
              <a:latin typeface="Times New Roman" pitchFamily="18" charset="0"/>
              <a:cs typeface="Times New Roman" pitchFamily="18" charset="0"/>
            </a:rPr>
            <a:t>производственные предприятия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748" y="64900"/>
        <a:ext cx="3162344" cy="1196878"/>
      </dsp:txXfrm>
    </dsp:sp>
    <dsp:sp modelId="{7C9DCB39-38CE-4CF4-9435-C36BBA65924B}">
      <dsp:nvSpPr>
        <dsp:cNvPr id="0" name=""/>
        <dsp:cNvSpPr/>
      </dsp:nvSpPr>
      <dsp:spPr>
        <a:xfrm rot="5400000">
          <a:off x="5061234" y="-379763"/>
          <a:ext cx="2301227" cy="58464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latin typeface="Times New Roman" pitchFamily="18" charset="0"/>
              <a:cs typeface="Times New Roman" pitchFamily="18" charset="0"/>
            </a:rPr>
            <a:t>ИП Кириллова Н.Н., магазин </a:t>
          </a:r>
          <a:r>
            <a:rPr lang="ru-RU" sz="1900" kern="1200" dirty="0" err="1">
              <a:latin typeface="Times New Roman" pitchFamily="18" charset="0"/>
              <a:cs typeface="Times New Roman" pitchFamily="18" charset="0"/>
            </a:rPr>
            <a:t>с.Рысево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latin typeface="Times New Roman" pitchFamily="18" charset="0"/>
              <a:cs typeface="Times New Roman" pitchFamily="18" charset="0"/>
            </a:rPr>
            <a:t>ИП </a:t>
          </a:r>
          <a:r>
            <a:rPr lang="ru-RU" sz="1900" kern="1200" dirty="0" err="1">
              <a:latin typeface="Times New Roman" pitchFamily="18" charset="0"/>
              <a:cs typeface="Times New Roman" pitchFamily="18" charset="0"/>
            </a:rPr>
            <a:t>Юнтунова</a:t>
          </a:r>
          <a:r>
            <a:rPr lang="ru-RU" sz="1900" kern="1200" dirty="0">
              <a:latin typeface="Times New Roman" pitchFamily="18" charset="0"/>
              <a:cs typeface="Times New Roman" pitchFamily="18" charset="0"/>
            </a:rPr>
            <a:t> Т.В., кафе, магазин </a:t>
          </a:r>
          <a:r>
            <a:rPr lang="ru-RU" sz="1900" kern="1200" dirty="0" err="1">
              <a:latin typeface="Times New Roman" pitchFamily="18" charset="0"/>
              <a:cs typeface="Times New Roman" pitchFamily="18" charset="0"/>
            </a:rPr>
            <a:t>с.Рысево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latin typeface="Times New Roman" pitchFamily="18" charset="0"/>
              <a:cs typeface="Times New Roman" pitchFamily="18" charset="0"/>
            </a:rPr>
            <a:t>ИП Онищенко И.А., магазин д.Белобородова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latin typeface="Times New Roman" pitchFamily="18" charset="0"/>
              <a:cs typeface="Times New Roman" pitchFamily="18" charset="0"/>
            </a:rPr>
            <a:t>ИП Федорова О.А., магазин д.Белобородова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latin typeface="Times New Roman" pitchFamily="18" charset="0"/>
              <a:cs typeface="Times New Roman" pitchFamily="18" charset="0"/>
            </a:rPr>
            <a:t>ИП Дудник О.Н., магазин </a:t>
          </a:r>
          <a:r>
            <a:rPr lang="ru-RU" sz="1900" kern="1200" dirty="0" err="1">
              <a:latin typeface="Times New Roman" pitchFamily="18" charset="0"/>
              <a:cs typeface="Times New Roman" pitchFamily="18" charset="0"/>
            </a:rPr>
            <a:t>д.Кирзавод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latin typeface="Times New Roman" pitchFamily="18" charset="0"/>
              <a:cs typeface="Times New Roman" pitchFamily="18" charset="0"/>
            </a:rPr>
            <a:t>ИП Белобородова М.В., магазин д. Муратова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latin typeface="Times New Roman" pitchFamily="18" charset="0"/>
              <a:cs typeface="Times New Roman" pitchFamily="18" charset="0"/>
            </a:rPr>
            <a:t>ИП Жукова Л.А., магазин </a:t>
          </a:r>
          <a:r>
            <a:rPr lang="ru-RU" sz="1900" kern="1200" dirty="0" err="1">
              <a:latin typeface="Times New Roman" pitchFamily="18" charset="0"/>
              <a:cs typeface="Times New Roman" pitchFamily="18" charset="0"/>
            </a:rPr>
            <a:t>д.Поздеева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288626" y="1505182"/>
        <a:ext cx="5734107" cy="2076553"/>
      </dsp:txXfrm>
    </dsp:sp>
    <dsp:sp modelId="{0F5BC226-FD13-46EC-BA70-68703A805C35}">
      <dsp:nvSpPr>
        <dsp:cNvPr id="0" name=""/>
        <dsp:cNvSpPr/>
      </dsp:nvSpPr>
      <dsp:spPr>
        <a:xfrm>
          <a:off x="0" y="1880271"/>
          <a:ext cx="3288625" cy="13263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>
              <a:latin typeface="Times New Roman" pitchFamily="18" charset="0"/>
              <a:cs typeface="Times New Roman" pitchFamily="18" charset="0"/>
            </a:rPr>
            <a:t>предприятия  торговли и общественного питания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748" y="1945019"/>
        <a:ext cx="3159129" cy="1196878"/>
      </dsp:txXfrm>
    </dsp:sp>
    <dsp:sp modelId="{1007D4D2-2B09-4C82-8635-E825D3F67514}">
      <dsp:nvSpPr>
        <dsp:cNvPr id="0" name=""/>
        <dsp:cNvSpPr/>
      </dsp:nvSpPr>
      <dsp:spPr>
        <a:xfrm rot="5400000">
          <a:off x="5597787" y="1497498"/>
          <a:ext cx="1240265" cy="585216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Почтовое отделение связи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Ветеринарный участок</a:t>
          </a:r>
        </a:p>
      </dsp:txBody>
      <dsp:txXfrm rot="-5400000">
        <a:off x="3291840" y="3863991"/>
        <a:ext cx="5791615" cy="1119175"/>
      </dsp:txXfrm>
    </dsp:sp>
    <dsp:sp modelId="{A6CA6A25-BF33-46D9-B1B6-52E00C615AA8}">
      <dsp:nvSpPr>
        <dsp:cNvPr id="0" name=""/>
        <dsp:cNvSpPr/>
      </dsp:nvSpPr>
      <dsp:spPr>
        <a:xfrm>
          <a:off x="0" y="3760391"/>
          <a:ext cx="3291840" cy="132637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latin typeface="Times New Roman" pitchFamily="18" charset="0"/>
              <a:cs typeface="Times New Roman" pitchFamily="18" charset="0"/>
            </a:rPr>
            <a:t>федеральные и областные учреждения</a:t>
          </a:r>
        </a:p>
      </dsp:txBody>
      <dsp:txXfrm>
        <a:off x="64748" y="3825139"/>
        <a:ext cx="3162344" cy="1196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0.04859</cdr:x>
      <cdr:y>0.15783</cdr:y>
    </cdr:from>
    <cdr:to>
      <cdr:x>0.04859</cdr:x>
      <cdr:y>0.15783</cdr:y>
    </cdr:to>
    <cdr:grpSp>
      <cdr:nvGrpSpPr>
        <cdr:cNvPr id="2" name="Группа 1">
          <a:extLst xmlns:a="http://schemas.openxmlformats.org/drawingml/2006/main">
            <a:ext uri="{FF2B5EF4-FFF2-40B4-BE49-F238E27FC236}">
              <a16:creationId xmlns:a16="http://schemas.microsoft.com/office/drawing/2014/main" id="{57B9F0AB-B4FD-44AB-8310-C1705E19F02B}"/>
            </a:ext>
          </a:extLst>
        </cdr:cNvPr>
        <cdr:cNvGrpSpPr/>
      </cdr:nvGrpSpPr>
      <cdr:grpSpPr>
        <a:xfrm xmlns:a="http://schemas.openxmlformats.org/drawingml/2006/main">
          <a:off x="416365" y="428452"/>
          <a:ext cx="0" cy="0"/>
          <a:chOff x="416365" y="428452"/>
          <a:chExt cx="0" cy="0"/>
        </a:xfrm>
        <a:scene3d xmlns:a="http://schemas.openxmlformats.org/drawingml/2006/main">
          <a:camera prst="orthographicFront"/>
          <a:lightRig rig="flat" dir="t"/>
        </a:scene3d>
      </cdr:grpSpPr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14FAF-0FD3-4819-B411-EF6417D1B5A5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47756-10DA-47B5-BEE2-0A071D447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Проблемы МКОУ СОШ с. Рысево остались прежними, кратко напомню: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отдаленность присоединенных школ;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недостаточная площадь помещения школы для учебного процесса (5 классов учатся во вторую смену;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школы д. Поздеева, д. Кирзавод и з. Чемодариха требуют капитального ремонта, школа д. Белобородова находится в аварийном состоянии с 2015 года;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необходимо оборудование для кабинета ОБЖ;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большое количество учителей-пенсионеров (11 человек – 32 %);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многие вновь принятые учителя не являются дипломированными специалистами (прошли переподготовку);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многие дети не получают дополнительное образование по причине подвоза;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большой процент неработающих родителей и родителей без специального образования, и как следствие – низкая мотивация учащихся в получении образования.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Теперь о дошкольных учреждениях , детский сад села Рысево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пополнение материально-технической базы и ремонт направлено 78 тыс. руб., в том числе: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за счет субвенции приобретены музыкальные и шумовые инструменты, а также оборудование для физкультурного зала на сумму 66,0 тыс. руб.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на текущий ремонт здания и содержание территории детского сада потрачено 12,0 тыс. руб. данные денежные средства получены от администрации поселения.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 вы знаете, что 2023 год «Год наставника и педагога».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Педагоги детского сада не остались в стороне. Они приняли участие в муниципальных педагогических чтениях. Старший воспитатель Никитина В.К. и воспитатель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Подпорина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У.Г. стали призерами (2 место) в муниципальном конкурсе «Лучшая наставническая пара». 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МКДОУ детский сад с. Рысево представлял опыт работы по теме «Интерактивная площадка «Лаборатория функциональной грамотности» на межмуниципальном фестивале эффективных муниципальных практик «От совокупности идей – к системности результатов».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Основная</a:t>
            </a:r>
            <a:r>
              <a:rPr lang="ru-RU" sz="1200" b="1" u="sng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проблема детского сада это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отсутствие централизованного водоснабжения.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Естественно зданию необходим капитальный ремонт, ведь оно построено в 1992 году, и хотелось бы иметь современное ограждение территории детского сада.</a:t>
            </a:r>
          </a:p>
          <a:p>
            <a:endParaRPr lang="ru-RU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Детский сад д. Белобородова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за счет собственных средств работников приобретены шторы (оформительские) – 3,0 тыс. руб.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за счет субвенции приобретены игрушки и методическая литература – 12,0 тыс. руб.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за счет средств спонсора (ИП Юнтунова) проведен текущий ремонт на сумму 3,0 тыс. руб.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за счет народной инициативы приобретены печь электрическая и машина стиральная -37,0 тыс. руб.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за счет собственных средств работников выполнен текущий ремонт помещения и ремонт изгороди на 12,0 тыс. руб.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Основные проблемы: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виду ветхости здания, острой нехватки помещений и полезной площади для детей, необходимо: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-реконструкция по расширению площадей корпуса и пищеблока (строительство нового здания или капитальный ремонт). По плану ремонта нет, на данный момент проведено техническое обследование здания и составлен отчет.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Актуальна проблема по скважине (это отсутствие санитарной зоны и неудовлетворительный анализ воды) имеются неоднократные предписания и штрафы.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Необходим ремонт ограждения по периметру территории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Ремонт фундамента и завалинки.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Ремонт крыши.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Замена 3 окон.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Замена (строительство) летней прогулочной веранды</a:t>
            </a:r>
          </a:p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Медицинское обслуживание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населения обеспечивает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Рысевская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амбулатория и 5 фельдшерско-акушерских пунктов.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Структура амбулатории представлена на слайде.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На регулярной</a:t>
            </a:r>
            <a:r>
              <a:rPr lang="ru-RU" sz="1200" kern="1200" baseline="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основе проводятся п</a:t>
            </a:r>
            <a:r>
              <a:rPr lang="ru-RU" sz="1200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рофилактические осмотры,</a:t>
            </a:r>
            <a:r>
              <a:rPr lang="ru-RU" sz="1200" kern="1200" baseline="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жители согласно графиков проходят диспансеризацию и вакцинацию.</a:t>
            </a:r>
          </a:p>
          <a:p>
            <a:endParaRPr lang="ru-RU" sz="1200" b="1" u="sng" kern="1200" baseline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u="sng" kern="1200" baseline="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Основной проблемой учреждений здравоохранения является отсутствие </a:t>
            </a:r>
            <a:r>
              <a:rPr lang="ru-RU" sz="1200" b="1" u="sng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централизованного водоснабжения и сложная обстановка по кадровому обеспечению ( специалистов</a:t>
            </a:r>
            <a:r>
              <a:rPr lang="ru-RU" sz="1200" b="1" u="sng" kern="1200" baseline="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нет на </a:t>
            </a:r>
            <a:r>
              <a:rPr lang="ru-RU" sz="1200" b="1" u="sng" kern="1200" baseline="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ФАПе</a:t>
            </a:r>
            <a:r>
              <a:rPr lang="ru-RU" sz="1200" b="1" u="sng" kern="1200" baseline="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Чемодариха, деревни Старый Кутугун и Поздеева).</a:t>
            </a:r>
            <a:endParaRPr lang="ru-RU" sz="1200" b="1" u="sng" kern="120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u="sng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Теперь об учреждениях культуры.</a:t>
            </a:r>
          </a:p>
          <a:p>
            <a:r>
              <a:rPr lang="ru-RU" sz="1200" b="1" u="sng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Следующий слайд, это работа библиотеки  Рысево.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рамках реализации стратегии библиотечного развития в 2023 году библиотекари прошли аттестацию на соответствие своей должности, прошли обучение на дистанционных обучающих курсах повышения квалификации.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Материально-техническая база библиотеки осталась без изменений. В помещении абонемента был проведен частичный ремонт стен на средства Центральной библиотеки.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Работа библиотеки освещается на странице в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соцсети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«Одноклассники», а также на сайте центральной районной библиотеки.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ходе работы в 2023 году были проведены мероприятия, раскрывающие юбилейные даты известных деятелей культуры, исторических и общественных событий.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Прежде всего, библиотекой был освещен Год педагога и наставника. Действовала постоянная книжно-иллюстративная выставка «Высокое призвание – учитель». Выставка содержала краеведческие материалы и художественные произведения, раскрывающие роль учителя в жизни человека и общества. Краеведческие материалы для выставки собирались в течение года библиотекой и волонтерами. В результате были созданы альбомы о школе с. Рысево и учителях. </a:t>
            </a:r>
          </a:p>
          <a:p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Онлайн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презентация альбомов состоялась в День учителя. Представленная информация вызвала широкий отклик среди населения. 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первом слайде вы можете ознакомится с численностью жителей по каждому населенном пункту по группам:      дети, пенсионеры и трудоспособное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население.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Общая численность населения (на 01.01.2024 года)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2095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человек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Мероприятия по проекту «Культура для школьников» коснулись и 80-летия победы в Сталинградской битве. Для подростков были проведены громкие чтения «Подвиг Сталинграда», для юношества – обзор произведений «Сталинградская битва».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течение года библиотека старалась стать местом общения для различных групп по интересам. В результате в библиотеке были проведены 2 встречи жителей старшего возраста. Среди читателей-детей сформировались 2 группы младшего школьного и подросткового возраста, посещающие библиотеку с целью проведения досуга.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Теперь о библиотеке Белобородова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Анализ деятельности  библиотеки д. Белобородова за  отчетный год показал, что все задачи, поставленные перед учреждением, были выполнены.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Основные мероприятия библиотеки были направлены на освещение главных событий 2023 года международного, общероссийского и регионального значения.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Оформлялись интересные книжные выставки, проводились мероприятия, акции, где связующим звеном была в первую очередь книга.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подготовки тематического альбома библиотека начала краеведческую работу по сбору информации об участниках СВО Черемховского МО.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массовой работе активно использовались информационные технологии, в соц. сетях размещалась актуальная и полезная информация, наблюдался заметный рост обращений пользователей.  Читатели библиотеки приняли участие во всероссийских, областных, районных конкурсах, в том числе,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онлайн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конкурсах,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челенджах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сетевых акциях, получив более 20 сертификатов, дипломов, благодарностей.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рамках сотрудничества с ТИК Черемховского района по правовому информированию населения о проведении выборной кампании 2023 г., в библиотеке была организована встреча жителей с секретарём районного отделения партии «Единая Россия»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Севостьяновой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А.С.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Взаимодействие с депутатами разного уровня принесло нам положительное решение серьёзной проблемы –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проблемы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замены окон.  В 2021 году в перечне наказов депутату ГД от партии «Единая Россия» Тену Сергею Юрьевичу, было обращение от библиотекаря, с просьбой - оказать материальную помощь для замены старых деревянных оконных блоков  на новые. При содействии Сергея Юрьевича, летом 2023 г были выделены финансовые средства и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помогло оплатить заказ на изготовление и установку новых, светлых, тёплых окон.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Людмилой Георгиевной были подготовлены и отправлены благодарственные письма Председателю ГД РФ Володину Вячеславу Викторовичу и депутату ГД от Иркутской области Тену Сергею Юрьевичу. 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Подведем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итог, за период 2023 года в библиотеке проведен следующий ремонт: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Установлены новые пластиковые окна,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Отремонтированы уличные наличники;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Частично покрашен фасад здания, крыльцо, книжные стеллажи.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Стена здания с северной стороны обшита рубероидом за счет платных услуг библиотеки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Обрезаны деревья у стены здания.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Проблемы учреждения:</a:t>
            </a:r>
          </a:p>
          <a:p>
            <a:endParaRPr lang="ru-RU" sz="1200" b="1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Требуется ремонт помещения хранилища (планируется в текущем году)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Необходим строительный материал для сооружения полок.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Требуется новая библиотечная мебель: стеллажи для книг, рабочие столы,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Новый компьютер, экран для проектора.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1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Проведением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мероприятий по организации досуга населения</a:t>
            </a:r>
            <a:r>
              <a:rPr lang="ru-RU" sz="1200" b="1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культурно-массовых мероприятий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территории поселения занимается Муниципальное казенное учреждение «Культурно-спортивный центр», структурными подразделениями которого являются дом культуры  Рысево и спортивный центр.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ДК  под руководством художественных руководителей действуют  пять творческих формирований – это театральный кружок, клуб общения, тимуровский отряд, хореографический кружок и клуб любителей скандинавской ходьбы.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Каждый творческий коллектив работает по индивидуальной программе, с учетом годового плана работы учреждения и плана проведения районных мероприятий.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Творческие коллективы и отдельные исполнители принимают участие в областных, районных конкурсах и фестивалях. 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Так, за отчетный период, приняли участие в мероприятиях: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в районном конкурсе «Леди Черемховского района» - победитель Амосова Анастасия и танцевальный коллектив «Солнечный мир танца»</a:t>
            </a:r>
          </a:p>
          <a:p>
            <a:pPr>
              <a:buFontTx/>
              <a:buChar char="-"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областном очном конкурсе «Золотое сибирское слово!», посвященному 85-летию Александра Вампилова,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ыступление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Подпорина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Евгения было отмечено благодарственным письмом.</a:t>
            </a:r>
          </a:p>
          <a:p>
            <a:pPr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Также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частники театрального коллектива «Непоседы» под руководством Муратовой Л.А.,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Подпорин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Евгений, Баранников Олег,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Мезникова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Валерия приняли участие в районном   конкурсе художественного слова и прозы «Край возле самого неба ,где были отмечены грамотами за участие.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участие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районном вокальном фестивале-конкурсе хоровых и вокальных коллективов «Битва хоров», принесло нашему коллективу Гран-при фестиваля и почетные грамоты.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Танцевальный коллектив «Солнечный мир танца» и вокальная группа «Вечерка» принимали участие в концерте на областном конкурсе пахарей в июле,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 в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ноябре, в концерте, посвященном Дню сельскохозяйственного работника.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Поднятием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боевого духа в здоровом теле занимаются спорт. инструктора. Имеющийся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спортивный зал, это большой плюс для детей, подростков и молодежи.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Несмотря на проходящий в здании Дома культуры ремонт, результат поселения на районных соревнованиях следующий: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летние сельские спортивные игры 1 место;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зимние 2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место.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рамках муниципальной программы «Развитие физической культуры в Черемховском сельском поселении» в 2023 году были реализованы следующие мероприятия: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приобретение мячей - 8,0 тыс.руб.,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ремонт системы отопления спортивного зала - 133 тыс.руб.;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постановка на кадастровый учет земельного участка для размещения многофункциональной спортивной площадки – 9 тыс.руб.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Общая сумма расходов составила 149 тыс.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течении 2023 года жители поселения под руководством спорт инструкторов принимали активное участие в проводимых районных спортивных мероприятиях.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Спортивный центр организует соревнования местного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межпоселенческого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уровня и активно откликается  на приглашения других муниципалитетов.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Расходы на содержание культурно-спортивного центра осуществляются полностью за счет бюджета поселения.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Всего расходов – 24 млн. 666 тыс. руб.,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это  составляет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</a:t>
            </a:r>
            <a:r>
              <a:rPr lang="ru-RU" sz="1200" b="1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общей сумме расходов бюджета. </a:t>
            </a:r>
          </a:p>
          <a:p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Распределение средств представлено на слайде.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Так, на </a:t>
            </a:r>
            <a:r>
              <a:rPr lang="ru-RU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апитальный ремонт Дома культуры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израсходовано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 млн. 190 тыс. руб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., из них 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</a:t>
            </a:r>
            <a:r>
              <a:rPr lang="ru-RU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млн. 764 тыс.руб. 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предоставлено из областного бюджета.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Еще одна затратная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статья, это коммунальные услуги -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 млн. 48 тыс. руб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dirty="0"/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2023 году был продолжен капитальный ремонт здания Дома культуры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с.Рысево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На 01.01.2024 г. имеются незавершенные в срок работы (ПНР системы вентиляции, ПНР систем пожарной сигнализации, ПНР ЭМ, работы по ремонту крыльца центрального входа) на сумму 350,0 тыс.руб.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Благодаря выигранному инициативному проекту на 2 млн.руб., во  втором квартале планируется приобрести новые кресла для зрительного зала, музыкальное</a:t>
            </a:r>
            <a:r>
              <a:rPr lang="ru-RU" sz="1200" b="1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звуковое оборудование.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Демографическая ситуация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диаграмме видно,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что  боль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шая часть жителей муниципального образования  это люди трудоспособного возраста.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Помимо социальных учреждений</a:t>
            </a:r>
            <a:r>
              <a:rPr lang="ru-RU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территории поселения осуществляют свою деятельность предприятия и организации которые вы видите на слайде.</a:t>
            </a:r>
            <a:r>
              <a:rPr lang="ru-RU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Так, к производственным предприятиям относятся </a:t>
            </a:r>
            <a:r>
              <a:rPr lang="ru-RU" sz="1200" b="0" i="0" dirty="0">
                <a:latin typeface="Times New Roman" pitchFamily="18" charset="0"/>
                <a:cs typeface="Times New Roman" pitchFamily="18" charset="0"/>
              </a:rPr>
              <a:t>участок ООО «МБА ТЕПЛОЭНЕРГО»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с.Рысево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ООО «Надежда» Чемодариха,  19 глав  КФХ</a:t>
            </a:r>
            <a:r>
              <a:rPr lang="ru-RU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,7 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предприятий  торговли и одно общественного питания.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Предприятий бытового обслуживания  на территории  нет.</a:t>
            </a:r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Проблема по обеспечению товарами первой необходимости жителей д. Шубина и д. Старый </a:t>
            </a:r>
            <a:r>
              <a:rPr lang="ru-RU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Кутугун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по прежнему актуальна, торговых точек в данных населенных пунктах нет.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 же на территории поселения есть почтовое отделение которое  предоставляет услуги не только жителям 5 населенных пунктов нашего поселения, но и частично жителям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Аларского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района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Работа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ветеринарного участка проводится в 8 населенных пунктах  нашего поселения. Работа участка на территории востребована. Ветврач занимается обработкой и лечением животных. На участке можно приобрести не только корма, но и лекарства.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Развитие сельскохозяйственного производства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является основным приоритетом развития поселения.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2023 году на территории муниципального образования  осуществляют деятельность 19 КФХ 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Работа по вовлечению земель в севооборот продолжается. Пайщиками ведется работа по оформлению в собственность паевых земельных участков из общей долевой собственности бывших сельхозпредприятий.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Признаны невостребованными в судебном порядке 10 земельных долей– при их реализации бюджет пополнился на 257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тыс.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руб., 14 земельных участков было предоставлено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аренду. Арендная плата составила 20 тыс.руб.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успешного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социально-экономического развития территории  необходимо взаимодействие власти и бизнеса в области социального  партнерства.  Данная работа помогает решать некоторые задачи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стоящие перед муниципалитетом.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Партнерство осуществляется путем заключения соглашений о взаимном сотрудничестве.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2023год заключено 20 соглашений на общую сумму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173 тыс.руб.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исполнены обязательства на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69</a:t>
            </a:r>
            <a:r>
              <a:rPr lang="ru-RU" sz="1200" b="1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тыс. 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Помощь предпринимателей является  подспорьем в поддержке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учреждений бюджетной сферы при проведении текущих ремонтов,  осуществлении мероприятий по благоустройству и приобретению небольших презентов для чествования юбиляров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Важную роль в жизни поселения играют общественные организации. На нашей территории Красный Крест – самая активная организация.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Численность членов Красного Креста в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2023 году  составила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320 человек.  За активную работу отделения Красного Креста наш председатель – В.К. Никитина неоднократно отмечалась благодарностью  областного отделения РОССИЙСКОГО КРАСНОГО  КРЕСТА. 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Но,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 большому моему сожалению, работа общественных организаций, таких как территориальное общественное самоуправление, на нашей территории не осуществляется. А ведь сейчас множество проблем поселения можно решить путем написания грантов и инициативных проектов. Необходимо, активнее работать в данном направлении!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Формирование, утверждение и исполнение бюджета поселения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осуществляется администрацией поселения самостоятельно в полном объеме. Исполнение доходной части бюджета за 2023год представлено на слайдах. Так, доходы запланированы в размере 43 млн.515 тыс.руб. исполнение доходной части составило 43 млн. 302 тыс.руб. или 99,5 %. Исполнение по Собственным доходам составило 6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млн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507 тыс.руб. или 102 % при плане 6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млн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381 тыс. руб.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Доля собственных доходов в 2023 году составила 15 %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видно из графика, поступление собственных доходов  в 2023 году  увеличилось на 1 млн.100 тыс.руб. за счет увеличения земельного налога.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Хотелось бы в очередной раз напомнить, что 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имущественные налоги  (т.е налоги за дома, квартиры и земельные участки) полностью  зачисляются в бюджет поселения, и доходная его часть  зависит от сознательности наших жителей. Напоминаю, что налоги  надо платить ежегодно и своевременно.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План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 расходам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43 млн.742 тыс.руб.,  исполнено по  расходной части  42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млн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965 тыс.руб. или 98,2%.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общем бюджет исполнен с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профицитом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размере 2 млн.руб.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2023 году больше половины расходов (60%) осуществлялось в целях реализации различных программ.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Поселению были предоставлены субсидии по 2 государственным программам на общую сумму 14 млн. 468 тыс.руб.</a:t>
            </a:r>
            <a:r>
              <a:rPr lang="ru-RU" baseline="0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Работа администрации – это исполнение вопросов местного значения закрепленных за поселением законодательством.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слайде представлены 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основные ее направления.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Исполнение в сфере дорожной деятельности, ЖКХ, культуры, физической культуры, пожарной безопасности осуществлялось в рамках муниципальных программ представленных на слайде.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Следует отметить, что Программы необходимы не только для качественного планирования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бюджета, но и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привлечения федеральных и областных средств.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Так, в рамках муниципальной программы «Обеспечение пожарной безопасности на территории Черемховского сельского поселения» в 2023 году приобретены пожарные извещатели на сумму 2 тыс.руб., Расходы на обеспечение противопожарной защиты зданий составили 215 тыс.руб., на содержание пожарной автомашины – 26 тыс.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территории поселения 20 км муниципальных дорог общего пользования. Ремонт требуется практически по каждой улице</a:t>
            </a:r>
            <a:r>
              <a:rPr lang="ru-RU" sz="1200" kern="12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. Его  хоть и по не</a:t>
            </a:r>
            <a:r>
              <a:rPr lang="ru-RU" sz="1200" kern="1200" baseline="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многу, но можно осуществлять за счет средств дорожного фонда, который ежемесячно пополняется </a:t>
            </a:r>
            <a:r>
              <a:rPr lang="ru-RU" sz="1200" kern="1200" baseline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от акцизов на нефтепродукты.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2023 году затраты на  ремонт автомобильной дороги, проходящей по ул.Набережная, д. Муратова, включая укладку 1 водопропускной трубы, – составили 727, тыс.руб. Протяженность отремонтированной дороги  - 636 м.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Получено  положительное заключение государственной экспертизы проектной документации по капитальному ремонту автомобильной дороги по переулку Озерный в д. Белобородова.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Перейдем к вопросам жилищно-коммунального хозяйства. На территории поселения  2 котельных, это котельная администрации, которая обеспечивает теплом здания детского сада и Дома культуры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котельная которая обеспечивает теплом среднюю школу. Здание котельной администрации передано в концессию ООО «МБА ТЕПЛОЭНЕРГО» на 15 лет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поэтому расходов по ее содержанию  нет, так  как п</a:t>
            </a:r>
            <a:r>
              <a:rPr lang="ru-RU" dirty="0"/>
              <a:t>осле передачи объектов</a:t>
            </a:r>
            <a:r>
              <a:rPr lang="ru-RU" baseline="0" dirty="0"/>
              <a:t> </a:t>
            </a:r>
            <a:r>
              <a:rPr lang="ru-RU" dirty="0"/>
              <a:t>в концессию, обязанность по ремонтам лежит</a:t>
            </a:r>
            <a:r>
              <a:rPr lang="ru-RU" baseline="0" dirty="0"/>
              <a:t> на концессионере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В рамках концессии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планируется реконструкция участка тепловой  сети от тепловой камеры № 1 до здания Детского сада, а также модернизация котельного оборудования.</a:t>
            </a:r>
            <a:endParaRPr lang="ru-RU" dirty="0"/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Источники водоснабжения населения - это 9 скважин (4 скважины расположены в Рысево, и по одной скважине  в Муратова,  Белобородова, деревне  Старый Кутугун, Шубина и в деревне Кирзавод).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водоразборные колонки на водоводе – в Поздеева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Чемодарихе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Все водонапорные скважины переданы в концессию предприятию ООО «МБА ТЕПЛОЭНЕРГО».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2023 году выполнен монтаж оборудования системы водоочистки в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с.Рысево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ул.Центральная, 6А на сумму 399 тыс.руб.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Проведена паспортизация скважин, расходы составили 135 тыс.руб.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Следует отметить, что ликвидация аварий,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участках водопровода Чемодариха-Поздеева в прошлом году  обошлась бюджету поселения в 478 тыс.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Длительное время проблемой  в сфере водоснабжения является  ветхость водовода  снабжающего жителей д. Поздеева питьевой водой.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2023</a:t>
            </a:r>
            <a:r>
              <a:rPr lang="ru-RU" sz="1200" b="1" baseline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году разработана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ПСД по капитальному ремонту водовода Чемодариха-Поздеева, в настоящее время документы проходят </a:t>
            </a:r>
            <a:r>
              <a:rPr lang="ru-RU" sz="1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госэкпертизу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летом планируем подать пакет документов на субсидию из областного бюджета. Планируемая стоимость ремонта 30 млн.руб.</a:t>
            </a:r>
            <a:endParaRPr lang="ru-RU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мы по прежнему стараемся решить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вопрос по проектированию водовода от города Черемхово до Рысево, что бы в дальнейшем получить финансирование на его строительство путем вхождения в программу «Чистая вода».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Выше я говорил о работе с обращениями граждан, большое количество обращений связано с освещением населенных пунктов. В прошлом году  данная работа была продолжена. За счет средств по перечню мероприятий народных инициатив было установлено уличное освещение по 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ул.Луговой  и пер.Березовый села Рысево, а так же по ул. Школьной заимки Чемодариха. Расходы составили 309 тыс.руб.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Также были проведены работы по восстановлению сетей уличного освещения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замены опор РЭС в д. Поздеева по ул. Нагорная, в з.Чемодариха по ул.Солнечная, ул.Школьная, ул.Просторная, в д.Муратова по ул.Урожайная на сумму 342 тыс.руб.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Затраты поселения за электроэнергию по уличному освещению составили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310 тыс.руб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., всего расходов на уличное освещение, включая областные средства –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млн. 3 тыс..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2024 году по неоднократным обращениям жителей запланировано провести уличное освещение в д.Кирзавод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Кроме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работ по устройству уличного освещения,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счет средств по перечню мероприятий народных инициатив было установлено ограждение кладбища д.Кирзавод на сумму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599 тыс.</a:t>
            </a:r>
          </a:p>
          <a:p>
            <a:r>
              <a:rPr lang="ru-RU" sz="1200" b="1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2024 год планируется частично отремонтировать ограждение кладбища  </a:t>
            </a:r>
            <a:r>
              <a:rPr lang="ru-RU" sz="1200" b="1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с.Рысево</a:t>
            </a:r>
            <a:endParaRPr lang="ru-RU" sz="1200" b="1" i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Одна</a:t>
            </a:r>
            <a:r>
              <a:rPr lang="ru-RU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из наших положительных практик, это практика по ежегодной уборке кладбища села Рысево. </a:t>
            </a:r>
          </a:p>
          <a:p>
            <a:endParaRPr lang="ru-RU" sz="1200" b="0" i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Надеюсь мероприятия по уборке мест захоронения будут проводится с более активным участием жителей и на регулярной основе.</a:t>
            </a:r>
          </a:p>
          <a:p>
            <a:endParaRPr lang="ru-RU" sz="1200" b="1" i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отчете за 2022 год  я озвучил идею по восстановлению стелы к празднованию 160 летнего юбилея со дня основания с. Рысево, стела восстановлена.</a:t>
            </a:r>
          </a:p>
          <a:p>
            <a:endParaRPr lang="ru-RU" sz="1200" b="1" i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Мероприятие по празднованию юбилея также состоялось. В карнавальном шествии приняли участие делегации от каждой улицы, приезжали с выступлениями наши ближайшие соседи с </a:t>
            </a:r>
            <a:r>
              <a:rPr lang="ru-RU" sz="1200" b="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Аларского</a:t>
            </a:r>
            <a:r>
              <a:rPr lang="ru-RU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района и с поселка Михайловка.</a:t>
            </a:r>
          </a:p>
          <a:p>
            <a:endParaRPr lang="ru-RU" sz="1200" b="1" i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стараемся улучшить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качество жизни в нашем муниципальном образовании и сохранить то, что мы имеем на данный момент.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Самый эффективный метод работы это личное общение главы и специалистов с жителями, поэтому прием граждан осуществляется ежедневно.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Радовал тот факт, что на празднике было много тех, кто родился и вырос в Рысево, а сейчас проживает в других населенных пунктах  Иркутской области.</a:t>
            </a:r>
          </a:p>
          <a:p>
            <a:endParaRPr lang="ru-RU" sz="1200" b="0" i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b="0" i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Мероприятие было ярким, красочным и запоминающимся.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Теперь о задачах на 2024 год,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они   представлены на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слайде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некоторые из них уже были озвучены  в ходе доклада. 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b="0" i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Главной задачей которую необходимо решить на сегодняшний день является отсутствие автобусного сообщения до д. Белобородова.  Работа по разрешению этой проблемы началась  в прошлом году, так в июле проведен ремонт участка дороги д. Белобородова, положен новый асфальт. В настоящее  время, необходимо установить остановочный павильон и дорожные знаки, по этому вопросу соответствующее письмо  направлено в Дирекцию по строительству и эксплуатации автомобильных дорог Иркутской области,  после завершения этих работ необходимо оформить пакет документов по открытию маршрута.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Актуальным вопросом по прежнему остается вопрос по обрезке тополей, за отчетный период такие обращения поступали, мы их выполнили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следующем слайде вы видите учреждения, которыми представлена социальная сфера нашего поселения.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Самым крупным учреждением является школа с.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Рысево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В ней обучается 232 человека из них  88 учащихся подвозят из Муратова,  Белобородова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Кирзавода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8 учеников приезжают в школу из  города Черемхово и со станции  Жаргон. Кроме того, из  деревни Ст. Кутугун,  Шубина и Поздеева 28 учеников подвозятся в школу деревни Балухарь, из заимки Чемодариха в  школу № 4 города Свирска подвозят 13 учащихся. Все выпускники 2023 года,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 это 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22 человека, получили документы государственного образца. Четыре  одиннадцатиклассника  поступили в ВУЗы.	</a:t>
            </a:r>
          </a:p>
          <a:p>
            <a:pPr algn="just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endParaRPr lang="ru-RU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Школа укомплектована компьютерным и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мультимедийным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оборудованием (компьютеры и ноутбуки – 36 штук, принтеры и МФУ – 8 штук,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мультимедийные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проекторы – 16 штук, 2 телевизора).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47756-10DA-47B5-BEE2-0A071D447917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EC8A6446-AB6E-4CB9-8CF6-65617BFFE122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3B10E89-3870-402B-86EF-5B2BC6EA54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A6446-AB6E-4CB9-8CF6-65617BFFE122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0E89-3870-402B-86EF-5B2BC6EA54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A6446-AB6E-4CB9-8CF6-65617BFFE122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0E89-3870-402B-86EF-5B2BC6EA54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BE0-1534-4541-B99E-C12860E919B4}" type="datetimeFigureOut">
              <a:rPr lang="ru-RU" smtClean="0">
                <a:solidFill>
                  <a:prstClr val="white">
                    <a:tint val="95000"/>
                  </a:prstClr>
                </a:solidFill>
              </a:rPr>
              <a:pPr/>
              <a:t>25.03.2024</a:t>
            </a:fld>
            <a:endParaRPr lang="ru-RU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7EFB-F846-4AD0-BD28-2C7CE8500310}" type="slidenum">
              <a:rPr lang="ru-RU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BE0-1534-4541-B99E-C12860E919B4}" type="datetimeFigureOut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25.03.2024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7EFB-F846-4AD0-BD28-2C7CE8500310}" type="slidenum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BE0-1534-4541-B99E-C12860E919B4}" type="datetimeFigureOut">
              <a:rPr lang="ru-RU" smtClean="0">
                <a:solidFill>
                  <a:prstClr val="white">
                    <a:tint val="95000"/>
                  </a:prstClr>
                </a:solidFill>
              </a:rPr>
              <a:pPr/>
              <a:t>25.03.2024</a:t>
            </a:fld>
            <a:endParaRPr lang="ru-RU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7EFB-F846-4AD0-BD28-2C7CE8500310}" type="slidenum">
              <a:rPr lang="ru-RU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9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BE0-1534-4541-B99E-C12860E919B4}" type="datetimeFigureOut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25.03.2024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7EFB-F846-4AD0-BD28-2C7CE8500310}" type="slidenum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BE0-1534-4541-B99E-C12860E919B4}" type="datetimeFigureOut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25.03.2024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7EFB-F846-4AD0-BD28-2C7CE8500310}" type="slidenum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BE0-1534-4541-B99E-C12860E919B4}" type="datetimeFigureOut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25.03.2024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7EFB-F846-4AD0-BD28-2C7CE8500310}" type="slidenum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BE0-1534-4541-B99E-C12860E919B4}" type="datetimeFigureOut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25.03.2024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7EFB-F846-4AD0-BD28-2C7CE8500310}" type="slidenum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BE0-1534-4541-B99E-C12860E919B4}" type="datetimeFigureOut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25.03.2024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7EFB-F846-4AD0-BD28-2C7CE8500310}" type="slidenum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C8A6446-AB6E-4CB9-8CF6-65617BFFE122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0E89-3870-402B-86EF-5B2BC6EA54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093BBBE0-1534-4541-B99E-C12860E919B4}" type="datetimeFigureOut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25.03.2024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59C7EFB-F846-4AD0-BD28-2C7CE8500310}" type="slidenum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BE0-1534-4541-B99E-C12860E919B4}" type="datetimeFigureOut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25.03.2024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7EFB-F846-4AD0-BD28-2C7CE8500310}" type="slidenum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BE0-1534-4541-B99E-C12860E919B4}" type="datetimeFigureOut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25.03.2024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7EFB-F846-4AD0-BD28-2C7CE8500310}" type="slidenum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EC8A6446-AB6E-4CB9-8CF6-65617BFFE122}" type="datetimeFigureOut">
              <a:rPr lang="ru-RU" smtClean="0">
                <a:solidFill>
                  <a:prstClr val="black"/>
                </a:solidFill>
              </a:rPr>
              <a:pPr/>
              <a:t>25.03.2024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3B10E89-3870-402B-86EF-5B2BC6EA54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C8A6446-AB6E-4CB9-8CF6-65617BFFE122}" type="datetimeFigureOut">
              <a:rPr lang="ru-RU" smtClean="0">
                <a:solidFill>
                  <a:prstClr val="black"/>
                </a:solidFill>
              </a:rPr>
              <a:pPr/>
              <a:t>25.03.2024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0E89-3870-402B-86EF-5B2BC6EA547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EC8A6446-AB6E-4CB9-8CF6-65617BFFE122}" type="datetimeFigureOut">
              <a:rPr lang="ru-RU" smtClean="0">
                <a:solidFill>
                  <a:prstClr val="black"/>
                </a:solidFill>
              </a:rPr>
              <a:pPr/>
              <a:t>25.03.2024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3B10E89-3870-402B-86EF-5B2BC6EA547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C8A6446-AB6E-4CB9-8CF6-65617BFFE122}" type="datetimeFigureOut">
              <a:rPr lang="ru-RU" smtClean="0">
                <a:solidFill>
                  <a:prstClr val="black"/>
                </a:solidFill>
              </a:rPr>
              <a:pPr/>
              <a:t>25.03.2024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3B10E89-3870-402B-86EF-5B2BC6EA547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C8A6446-AB6E-4CB9-8CF6-65617BFFE122}" type="datetimeFigureOut">
              <a:rPr lang="ru-RU" smtClean="0">
                <a:solidFill>
                  <a:prstClr val="black"/>
                </a:solidFill>
              </a:rPr>
              <a:pPr/>
              <a:t>25.03.2024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3B10E89-3870-402B-86EF-5B2BC6EA547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A6446-AB6E-4CB9-8CF6-65617BFFE122}" type="datetimeFigureOut">
              <a:rPr lang="ru-RU" smtClean="0">
                <a:solidFill>
                  <a:prstClr val="black"/>
                </a:solidFill>
              </a:rPr>
              <a:pPr/>
              <a:t>25.03.2024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0E89-3870-402B-86EF-5B2BC6EA547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C8A6446-AB6E-4CB9-8CF6-65617BFFE122}" type="datetimeFigureOut">
              <a:rPr lang="ru-RU" smtClean="0">
                <a:solidFill>
                  <a:prstClr val="black"/>
                </a:solidFill>
              </a:rPr>
              <a:pPr/>
              <a:t>25.03.2024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3B10E89-3870-402B-86EF-5B2BC6EA547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EC8A6446-AB6E-4CB9-8CF6-65617BFFE122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3B10E89-3870-402B-86EF-5B2BC6EA547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EC8A6446-AB6E-4CB9-8CF6-65617BFFE122}" type="datetimeFigureOut">
              <a:rPr lang="ru-RU" smtClean="0">
                <a:solidFill>
                  <a:prstClr val="black"/>
                </a:solidFill>
              </a:rPr>
              <a:pPr/>
              <a:t>25.03.2024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3B10E89-3870-402B-86EF-5B2BC6EA547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EC8A6446-AB6E-4CB9-8CF6-65617BFFE122}" type="datetimeFigureOut">
              <a:rPr lang="ru-RU" smtClean="0">
                <a:solidFill>
                  <a:prstClr val="black"/>
                </a:solidFill>
              </a:rPr>
              <a:pPr/>
              <a:t>25.03.2024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3B10E89-3870-402B-86EF-5B2BC6EA547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A6446-AB6E-4CB9-8CF6-65617BFFE122}" type="datetimeFigureOut">
              <a:rPr lang="ru-RU" smtClean="0">
                <a:solidFill>
                  <a:prstClr val="black"/>
                </a:solidFill>
              </a:rPr>
              <a:pPr/>
              <a:t>25.03.2024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0E89-3870-402B-86EF-5B2BC6EA547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A6446-AB6E-4CB9-8CF6-65617BFFE122}" type="datetimeFigureOut">
              <a:rPr lang="ru-RU" smtClean="0">
                <a:solidFill>
                  <a:prstClr val="black"/>
                </a:solidFill>
              </a:rPr>
              <a:pPr/>
              <a:t>25.03.2024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0E89-3870-402B-86EF-5B2BC6EA547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C8A6446-AB6E-4CB9-8CF6-65617BFFE122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3B10E89-3870-402B-86EF-5B2BC6EA54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C8A6446-AB6E-4CB9-8CF6-65617BFFE122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3B10E89-3870-402B-86EF-5B2BC6EA54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A6446-AB6E-4CB9-8CF6-65617BFFE122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0E89-3870-402B-86EF-5B2BC6EA54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C8A6446-AB6E-4CB9-8CF6-65617BFFE122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3B10E89-3870-402B-86EF-5B2BC6EA54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EC8A6446-AB6E-4CB9-8CF6-65617BFFE122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3B10E89-3870-402B-86EF-5B2BC6EA54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EC8A6446-AB6E-4CB9-8CF6-65617BFFE122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3B10E89-3870-402B-86EF-5B2BC6EA54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C8A6446-AB6E-4CB9-8CF6-65617BFFE122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3B10E89-3870-402B-86EF-5B2BC6EA54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93BBBE0-1534-4541-B99E-C12860E919B4}" type="datetimeFigureOut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25.03.2024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59C7EFB-F846-4AD0-BD28-2C7CE8500310}" type="slidenum">
              <a:rPr lang="ru-RU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C8A6446-AB6E-4CB9-8CF6-65617BFFE122}" type="datetimeFigureOut">
              <a:rPr lang="ru-RU" smtClean="0">
                <a:solidFill>
                  <a:prstClr val="black"/>
                </a:solidFill>
              </a:rPr>
              <a:pPr/>
              <a:t>25.03.2024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3B10E89-3870-402B-86EF-5B2BC6EA547E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 spd="slow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30.jpe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9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547664" y="5301208"/>
            <a:ext cx="6429375" cy="1128712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4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Отчет за 2023 ГОД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1470025"/>
          </a:xfrm>
        </p:spPr>
        <p:txBody>
          <a:bodyPr>
            <a:noAutofit/>
          </a:bodyPr>
          <a:lstStyle/>
          <a:p>
            <a:pPr algn="ctr"/>
            <a:br>
              <a:rPr lang="ru-RU" sz="5000" dirty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4800" dirty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Georgia" pitchFamily="18" charset="0"/>
              </a:rPr>
              <a:t>Черемховское муниципальное образование</a:t>
            </a: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988840"/>
            <a:ext cx="2646238" cy="32186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78531" y="260648"/>
            <a:ext cx="2962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МКОУ СОШ С.РЫСЕВО</a:t>
            </a:r>
          </a:p>
        </p:txBody>
      </p:sp>
      <p:pic>
        <p:nvPicPr>
          <p:cNvPr id="9" name="Содержимое 8" descr="IMG_3884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57158" y="1500174"/>
            <a:ext cx="8608875" cy="5286388"/>
          </a:xfrm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63678" y="260648"/>
            <a:ext cx="27398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МКДОУ 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cap="all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Рысево</a:t>
            </a:r>
            <a:endParaRPr lang="ru-RU" sz="2000" b="1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167838" y="1881336"/>
            <a:ext cx="2964002" cy="442798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dirty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Кол-во посещающих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  <a:p>
            <a:pPr algn="ctr"/>
            <a:endParaRPr lang="ru-RU" sz="28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Обеспеченность педагогическими</a:t>
            </a:r>
          </a:p>
          <a:p>
            <a:pPr algn="ctr"/>
            <a:r>
              <a:rPr lang="ru-RU" sz="2800" dirty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кадрами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 чел. (100%)</a:t>
            </a:r>
          </a:p>
          <a:p>
            <a:pPr algn="ctr"/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Сайт: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http://risivo.ucoz.ru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7" name="Содержимое 1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7864" y="1988840"/>
            <a:ext cx="5201920" cy="3901440"/>
          </a:xfrm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63678" y="260648"/>
            <a:ext cx="27398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МКДОУ 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cap="all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Рысево</a:t>
            </a:r>
            <a:endParaRPr lang="ru-RU" sz="2000" b="1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Содержимое 13" descr="конкурс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560" y="1571612"/>
            <a:ext cx="8787103" cy="5000660"/>
          </a:xfrm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63678" y="260648"/>
            <a:ext cx="27398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МКДОУ 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cap="all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Рысево</a:t>
            </a:r>
            <a:endParaRPr lang="ru-RU" sz="2000" b="1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IMG_3921.PNG"/>
          <p:cNvPicPr>
            <a:picLocks noGrp="1" noChangeAspect="1"/>
          </p:cNvPicPr>
          <p:nvPr>
            <p:ph sz="half" idx="1"/>
          </p:nvPr>
        </p:nvPicPr>
        <p:blipFill>
          <a:blip r:embed="rId3">
            <a:lum bright="10000" contrast="10000"/>
          </a:blip>
          <a:stretch>
            <a:fillRect/>
          </a:stretch>
        </p:blipFill>
        <p:spPr>
          <a:xfrm>
            <a:off x="428596" y="1674821"/>
            <a:ext cx="3673088" cy="4897451"/>
          </a:xfrm>
        </p:spPr>
      </p:pic>
      <p:pic>
        <p:nvPicPr>
          <p:cNvPr id="10" name="Содержимое 9" descr="IMG_3922.PN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29815" b="17851"/>
          <a:stretch>
            <a:fillRect/>
          </a:stretch>
        </p:blipFill>
        <p:spPr>
          <a:xfrm>
            <a:off x="4143372" y="1643051"/>
            <a:ext cx="4709359" cy="4929221"/>
          </a:xfrm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6652" y="260648"/>
            <a:ext cx="2675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МКДОУ С. Рысево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89B688FC-A0B1-4023-A000-3533288FC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242" y="1556792"/>
            <a:ext cx="7880206" cy="5040560"/>
          </a:xfrm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1536" y="260648"/>
            <a:ext cx="3682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МКДОУ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БЕЛОБОРОДОВА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167838" y="1881336"/>
            <a:ext cx="2964002" cy="442798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800" dirty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Кол-во посещающих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  <a:p>
            <a:pPr algn="ctr"/>
            <a:endParaRPr lang="ru-RU" sz="28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Обеспеченность педагогическими</a:t>
            </a:r>
          </a:p>
          <a:p>
            <a:pPr algn="ctr"/>
            <a:r>
              <a:rPr lang="ru-RU" sz="2800" dirty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кадрами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чел. (100%)</a:t>
            </a:r>
          </a:p>
          <a:p>
            <a:pPr algn="ctr"/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http://beloborodova.ucoz.ru/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9" name="Содержимое 8" descr="IMG_20230313_10013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04875" y="1743075"/>
            <a:ext cx="4950475" cy="4559300"/>
          </a:xfrm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7850" y="260648"/>
            <a:ext cx="36821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МКДОУ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БЕЛОБОРОДОВА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754266E6-3F1B-49F8-B332-13A10AEBA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3972"/>
            <a:ext cx="8229600" cy="4307681"/>
          </a:xfrm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82469" y="260648"/>
            <a:ext cx="4656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МЕДИЦИНСКОЕ ОБСЛУЖИВАНИЕ</a:t>
            </a:r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sz="half" idx="1"/>
          </p:nvPr>
        </p:nvGraphicFramePr>
        <p:xfrm>
          <a:off x="457200" y="1773238"/>
          <a:ext cx="4038600" cy="4624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2" descr="I:\Отчет главы 2019\IMG_0672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148064" y="1916832"/>
            <a:ext cx="3348372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7538" y="260648"/>
            <a:ext cx="36408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АМБУЛАТОРИЯ С.РЫСЕВО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0" y="1556792"/>
          <a:ext cx="486003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3" descr="I:\Отчет главы 2019\IMG_0671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 flipH="1">
            <a:off x="5004048" y="1700808"/>
            <a:ext cx="3627326" cy="4836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87812" y="260648"/>
            <a:ext cx="3599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Библиотека 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Рысево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A737AA-93B5-45FE-8A0F-FD6C2CAC6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55"/>
          <a:stretch/>
        </p:blipFill>
        <p:spPr>
          <a:xfrm>
            <a:off x="576625" y="1988840"/>
            <a:ext cx="8027823" cy="4289995"/>
          </a:xfrm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ИНФОРМАЦИЯ</a:t>
            </a: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 ПОСЕЛЕНИИ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80129" y="260648"/>
            <a:ext cx="49173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ЧИСЛЕННОСТЬ И  РАСПРЕДЕЛЕНИЕ</a:t>
            </a:r>
          </a:p>
          <a:p>
            <a:pPr algn="ctr"/>
            <a:r>
              <a:rPr lang="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НАСЕЛЕННЫМ ПУНКТАМ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095193"/>
              </p:ext>
            </p:extLst>
          </p:nvPr>
        </p:nvGraphicFramePr>
        <p:xfrm>
          <a:off x="251520" y="1981131"/>
          <a:ext cx="8568952" cy="4328189"/>
        </p:xfrm>
        <a:graphic>
          <a:graphicData uri="http://schemas.openxmlformats.org/drawingml/2006/table">
            <a:tbl>
              <a:tblPr firstRow="1" lastRow="1">
                <a:tableStyleId>{69C7853C-536D-4A76-A0AE-DD22124D55A5}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64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7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43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2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населенного пункта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Кол-во дворов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Население до  18 лет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трудоспособного населения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Пенсионеры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9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1. с. Рысево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211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344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9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2. д. Муратова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9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3.д. Белобородова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365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9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cs typeface="Times New Roman" pitchFamily="18" charset="0"/>
                        </a:rPr>
                        <a:t>4.д. Старый Кутугун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9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cs typeface="Times New Roman" pitchFamily="18" charset="0"/>
                        </a:rPr>
                        <a:t>5. д. Шубина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9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6. д.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Поздеева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9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cs typeface="Times New Roman" pitchFamily="18" charset="0"/>
                        </a:rPr>
                        <a:t>7. з.Чемодариха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223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9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cs typeface="Times New Roman" pitchFamily="18" charset="0"/>
                        </a:rPr>
                        <a:t>8. д. Кирзавод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9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cs typeface="Times New Roman" pitchFamily="18" charset="0"/>
                        </a:rPr>
                        <a:t>9.д. Трактовая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83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ИТОГО: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8E0C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666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E0C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2095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E0C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602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E0C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1150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E0C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343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E0C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33680" y="260648"/>
            <a:ext cx="3599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Библиотека 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cap="all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Рысево</a:t>
            </a:r>
            <a:endParaRPr lang="ru-RU" sz="2000" b="1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3EB706-415A-4B2E-9CB3-35280F9D5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2" y="1858962"/>
            <a:ext cx="5667375" cy="4457700"/>
          </a:xfrm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9253" y="260648"/>
            <a:ext cx="46054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Библиотека 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Д.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Белобородова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7AD9E2-F58D-43F8-B8C9-92628B851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26394"/>
            <a:ext cx="8229600" cy="4122836"/>
          </a:xfrm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9253" y="260648"/>
            <a:ext cx="46054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Библиотека 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Белобородова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B1C1E35-807D-4D28-9686-49B75AFBA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7843900" cy="4250605"/>
          </a:xfrm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9253" y="260648"/>
            <a:ext cx="46054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Библиотека 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Белобородова</a:t>
            </a:r>
          </a:p>
        </p:txBody>
      </p:sp>
      <p:pic>
        <p:nvPicPr>
          <p:cNvPr id="9" name="Содержимое 8" descr="Цикл Летняя безопасность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022" y="1774825"/>
            <a:ext cx="8223956" cy="4625975"/>
          </a:xfrm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96695" y="260648"/>
            <a:ext cx="23804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МКУ «КСЦ ЧСП» </a:t>
            </a:r>
          </a:p>
        </p:txBody>
      </p:sp>
      <p:graphicFrame>
        <p:nvGraphicFramePr>
          <p:cNvPr id="14" name="Схема 13"/>
          <p:cNvGraphicFramePr/>
          <p:nvPr/>
        </p:nvGraphicFramePr>
        <p:xfrm>
          <a:off x="-900608" y="1628800"/>
          <a:ext cx="424847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Содержимое 5" descr="масл.jpg"/>
          <p:cNvPicPr>
            <a:picLocks noGrp="1" noChangeAspect="1"/>
          </p:cNvPicPr>
          <p:nvPr>
            <p:ph idx="1"/>
          </p:nvPr>
        </p:nvPicPr>
        <p:blipFill>
          <a:blip r:embed="rId8"/>
          <a:srcRect b="7068"/>
          <a:stretch>
            <a:fillRect/>
          </a:stretch>
        </p:blipFill>
        <p:spPr>
          <a:xfrm>
            <a:off x="2199461" y="1714488"/>
            <a:ext cx="6741339" cy="4698625"/>
          </a:xfrm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96695" y="260648"/>
            <a:ext cx="23804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МКУ «КСЦ ЧСП» 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57200" y="1628800"/>
            <a:ext cx="8291264" cy="865917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Ознакомится с проведенными мероприятиями и посмотреть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фотоотчеты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можно по ссылке: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https://ok.ru/group/64290854600946/topic/154817481129458</a:t>
            </a:r>
          </a:p>
        </p:txBody>
      </p:sp>
      <p:pic>
        <p:nvPicPr>
          <p:cNvPr id="11" name="Содержимое 10" descr="он же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966253" y="2544764"/>
            <a:ext cx="2892027" cy="3856036"/>
          </a:xfrm>
        </p:spPr>
      </p:pic>
      <p:pic>
        <p:nvPicPr>
          <p:cNvPr id="1026" name="Picture 2" descr="E:\ОТЧЕТ ГЛАВЫ 2023\фото для отчета\день райо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547930"/>
            <a:ext cx="2928958" cy="3905277"/>
          </a:xfrm>
          <a:prstGeom prst="rect">
            <a:avLst/>
          </a:prstGeom>
          <a:noFill/>
        </p:spPr>
      </p:pic>
      <p:pic>
        <p:nvPicPr>
          <p:cNvPr id="9" name="Содержимое 8" descr="маслен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3037295" y="2571744"/>
            <a:ext cx="2893239" cy="3857652"/>
          </a:xfrm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Схема 17"/>
          <p:cNvGraphicFramePr/>
          <p:nvPr/>
        </p:nvGraphicFramePr>
        <p:xfrm>
          <a:off x="-252536" y="1628800"/>
          <a:ext cx="36004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924704" y="1414517"/>
            <a:ext cx="163107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Спортивные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секции </a:t>
            </a:r>
            <a:endParaRPr lang="ru-RU" dirty="0"/>
          </a:p>
        </p:txBody>
      </p:sp>
      <p:pic>
        <p:nvPicPr>
          <p:cNvPr id="118786" name="Picture 2" descr="C:\Users\As\Pictures\ee0363ed83caaef1f8f20a1d013b945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1005" y="2080245"/>
            <a:ext cx="1472763" cy="1564779"/>
          </a:xfrm>
          <a:prstGeom prst="rect">
            <a:avLst/>
          </a:prstGeom>
          <a:noFill/>
        </p:spPr>
      </p:pic>
      <p:pic>
        <p:nvPicPr>
          <p:cNvPr id="118795" name="Picture 11" descr="Волейбол 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0816" y="3612232"/>
            <a:ext cx="1544960" cy="1544960"/>
          </a:xfrm>
          <a:prstGeom prst="rect">
            <a:avLst/>
          </a:prstGeom>
          <a:noFill/>
        </p:spPr>
      </p:pic>
      <p:pic>
        <p:nvPicPr>
          <p:cNvPr id="118797" name="Picture 13" descr="Фото баскетбольный мяч 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1600" y="5085184"/>
            <a:ext cx="1584176" cy="158417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3275856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ФИЗИЧЕСКАЯ КУЛЬТУРА</a:t>
            </a: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СПОРТ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63888" y="181089"/>
            <a:ext cx="46601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МКУ «КСЦ ЧСП»</a:t>
            </a:r>
          </a:p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Спортивный центр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Рысево </a:t>
            </a:r>
          </a:p>
          <a:p>
            <a:pPr algn="ctr"/>
            <a:r>
              <a:rPr lang="ru-RU" sz="2000" cap="all" dirty="0">
                <a:solidFill>
                  <a:srgbClr val="1FF5D8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1" name="Picture 3" descr="E:\ОТЧЕТ ГЛАВЫ 2023\фото для отчета\фото 2.jpg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3000364" y="1857364"/>
            <a:ext cx="5868650" cy="4390025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3275856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ФИЗИЧЕСКАЯ КУЛЬТУРА</a:t>
            </a: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СПОРТ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67708" y="181089"/>
            <a:ext cx="47884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МКУ «КСЦ ЧСП»</a:t>
            </a:r>
          </a:p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Спортивный  центр 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000" b="1" cap="all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Рысево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cap="all" dirty="0">
                <a:solidFill>
                  <a:srgbClr val="1FF5D8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3" descr="E:\ОТЧЕТ ГЛАВЫ 2023\фото для отчета\фото 2.jpg"/>
          <p:cNvPicPr>
            <a:picLocks noChangeAspect="1" noChangeArrowheads="1"/>
          </p:cNvPicPr>
          <p:nvPr/>
        </p:nvPicPr>
        <p:blipFill>
          <a:blip r:embed="rId3"/>
          <a:srcRect t="37551" b="38295"/>
          <a:stretch>
            <a:fillRect/>
          </a:stretch>
        </p:blipFill>
        <p:spPr bwMode="auto">
          <a:xfrm>
            <a:off x="-1912" y="1785926"/>
            <a:ext cx="9145912" cy="4786322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96695" y="260648"/>
            <a:ext cx="23804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МКУ «КСЦ ЧСП» </a:t>
            </a:r>
          </a:p>
        </p:txBody>
      </p:sp>
      <p:graphicFrame>
        <p:nvGraphicFramePr>
          <p:cNvPr id="13" name="Схема 12"/>
          <p:cNvGraphicFramePr/>
          <p:nvPr/>
        </p:nvGraphicFramePr>
        <p:xfrm>
          <a:off x="0" y="1484784"/>
          <a:ext cx="9001156" cy="5230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8755" y="260648"/>
            <a:ext cx="23163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МКУ «КСЦ ЧСП»</a:t>
            </a:r>
          </a:p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ДК 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РЫСЕВО </a:t>
            </a:r>
          </a:p>
        </p:txBody>
      </p:sp>
      <p:pic>
        <p:nvPicPr>
          <p:cNvPr id="15" name="Содержимое 14" descr="IMG_20220808_1020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5091" b="9392"/>
          <a:stretch>
            <a:fillRect/>
          </a:stretch>
        </p:blipFill>
        <p:spPr>
          <a:xfrm>
            <a:off x="705094" y="1973467"/>
            <a:ext cx="7867433" cy="4455929"/>
          </a:xfrm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ИНФОРМАЦИЯ</a:t>
            </a: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 ПОСЕЛЕНИИ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22475" y="260648"/>
            <a:ext cx="4480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Демографическая ситуация</a:t>
            </a:r>
            <a:endParaRPr lang="ru" sz="2000" b="1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280785"/>
              </p:ext>
            </p:extLst>
          </p:nvPr>
        </p:nvGraphicFramePr>
        <p:xfrm>
          <a:off x="457200" y="1774825"/>
          <a:ext cx="8229600" cy="462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ЭКОНОМИКА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260648"/>
            <a:ext cx="45288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ПРЕДПРИЯТИЯ И УЧРЕЖДЕНИЯ  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0" y="1556792"/>
          <a:ext cx="9144000" cy="5086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ЭКОНОМИКА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0896" y="260648"/>
            <a:ext cx="42943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Почтовое отделение связи</a:t>
            </a:r>
          </a:p>
          <a:p>
            <a:pPr lvl="0" algn="ctr"/>
            <a:r>
              <a:rPr lang="ru-RU" sz="2000" cap="all" dirty="0">
                <a:solidFill>
                  <a:srgbClr val="1FF5D8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13" name="Содержимое 12" descr="IMG_20230314_1648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4662" b="16181"/>
          <a:stretch>
            <a:fillRect/>
          </a:stretch>
        </p:blipFill>
        <p:spPr>
          <a:xfrm>
            <a:off x="340406" y="1628800"/>
            <a:ext cx="8480066" cy="5034447"/>
          </a:xfrm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ЭКОНОМИКА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33306" y="260648"/>
            <a:ext cx="3897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Ветеринарный   участок</a:t>
            </a:r>
          </a:p>
          <a:p>
            <a:pPr lvl="0" algn="ctr"/>
            <a:r>
              <a:rPr lang="ru-RU" sz="2000" cap="all" dirty="0">
                <a:solidFill>
                  <a:srgbClr val="1FF5D8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13" name="Содержимое 12" descr="IMG_20230314_1648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1203"/>
          <a:stretch>
            <a:fillRect/>
          </a:stretch>
        </p:blipFill>
        <p:spPr>
          <a:xfrm>
            <a:off x="351493" y="1628800"/>
            <a:ext cx="8396971" cy="4962439"/>
          </a:xfrm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ЭКОНОМИКА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5514" y="260648"/>
            <a:ext cx="34302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Сельское хозяйство 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79512" y="1663054"/>
            <a:ext cx="4536504" cy="493981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КФХ Кочетков  Алексей Владимирович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КФХ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Мункоев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Валерий Матвеевич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КФХ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Копыстинский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Петр Михайлович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КФХ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Мункоев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Павел Валерьевич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КФХ Онищенко Алексей Борисович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КФХ Олейников Вадим Александрович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КФХ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Подопрыгорова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Ксения Вячеславовна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КФХ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Сабиров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Анатолий Георгиевич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КФХ Куликова Светлана Иннокентьевна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КФХ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Копыстинский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Петр Петрович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КФХ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Ефименко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Александр Владимирович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КФХ Мосягин Дмитрий Александрович</a:t>
            </a:r>
          </a:p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КФХ Ворожцов</a:t>
            </a:r>
            <a:r>
              <a:rPr kumimoji="0" lang="ru-RU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Евгений Олегович</a:t>
            </a:r>
          </a:p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sz="1600" b="1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КФХ </a:t>
            </a:r>
            <a:r>
              <a:rPr lang="ru-RU" sz="1600" b="1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Матинина</a:t>
            </a:r>
            <a:r>
              <a:rPr lang="ru-RU" sz="1600" b="1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Мария Александровна</a:t>
            </a:r>
          </a:p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КФХ </a:t>
            </a:r>
            <a:r>
              <a:rPr kumimoji="0" lang="ru-RU" sz="1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Навоян</a:t>
            </a:r>
            <a:r>
              <a:rPr kumimoji="0" lang="ru-RU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Норик</a:t>
            </a:r>
            <a:r>
              <a:rPr kumimoji="0" lang="ru-RU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Фатоевич</a:t>
            </a:r>
            <a:endParaRPr kumimoji="0" lang="ru-RU" sz="1600" b="1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sz="1600" b="1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КФХ </a:t>
            </a:r>
            <a:r>
              <a:rPr lang="ru-RU" sz="1600" b="1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Киркижов</a:t>
            </a:r>
            <a:r>
              <a:rPr lang="ru-RU" sz="1600" b="1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Андрей </a:t>
            </a:r>
            <a:r>
              <a:rPr lang="ru-RU" sz="1600" b="1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Васильвич</a:t>
            </a:r>
            <a:endParaRPr lang="ru-RU" sz="1600" b="1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КФХ </a:t>
            </a:r>
            <a:r>
              <a:rPr kumimoji="0" lang="ru-RU" sz="1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Ющук</a:t>
            </a:r>
            <a:r>
              <a:rPr kumimoji="0" lang="ru-RU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Андрей Васильевич</a:t>
            </a:r>
          </a:p>
          <a:p>
            <a:pPr indent="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КФХ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Ющук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Василий Иванович</a:t>
            </a:r>
          </a:p>
          <a:p>
            <a:pPr indent="2286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КФХ Шакалов Михаил Викторович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5148064" y="1596692"/>
          <a:ext cx="3857620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ЭКОНОМИКА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68196" y="260648"/>
            <a:ext cx="42497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Социальное партнерство  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357158" y="1026328"/>
          <a:ext cx="8572528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Общественные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" sz="2000" b="1" cap="all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7620" y="214290"/>
            <a:ext cx="392581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Отделение Российского</a:t>
            </a:r>
          </a:p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Красного Креста</a:t>
            </a:r>
          </a:p>
          <a:p>
            <a:pPr lvl="0"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cap="all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Рысево</a:t>
            </a:r>
            <a:endParaRPr lang="ru-RU" sz="2000" b="1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cap="all" dirty="0">
              <a:solidFill>
                <a:srgbClr val="1FF5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35496" y="1881336"/>
            <a:ext cx="2964002" cy="4427984"/>
          </a:xfrm>
        </p:spPr>
        <p:txBody>
          <a:bodyPr>
            <a:normAutofit/>
          </a:bodyPr>
          <a:lstStyle/>
          <a:p>
            <a:pPr lvl="0"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Количество членов</a:t>
            </a:r>
          </a:p>
          <a:p>
            <a:pPr lvl="0"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320</a:t>
            </a:r>
          </a:p>
          <a:p>
            <a:pPr algn="ctr"/>
            <a:endParaRPr lang="ru-RU" sz="28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2023 году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+ 5 человек </a:t>
            </a:r>
          </a:p>
          <a:p>
            <a:pPr algn="ctr"/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району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место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9" name="Содержимое 8" descr="IMG_20230313_100138.jpg"/>
          <p:cNvPicPr>
            <a:picLocks noGrp="1" noChangeAspect="1"/>
          </p:cNvPicPr>
          <p:nvPr>
            <p:ph idx="1"/>
          </p:nvPr>
        </p:nvPicPr>
        <p:blipFill>
          <a:blip r:embed="rId3"/>
          <a:srcRect t="25264"/>
          <a:stretch>
            <a:fillRect/>
          </a:stretch>
        </p:blipFill>
        <p:spPr>
          <a:xfrm>
            <a:off x="2927441" y="1714488"/>
            <a:ext cx="6002277" cy="4636545"/>
          </a:xfrm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ИСПОЛНЕНИЕ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 2023 год</a:t>
            </a:r>
            <a:endParaRPr lang="ru" sz="2000" b="1" cap="all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8809" y="260648"/>
            <a:ext cx="45404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бюджета поселения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311854" y="1881336"/>
            <a:ext cx="2964002" cy="4427984"/>
          </a:xfrm>
        </p:spPr>
        <p:txBody>
          <a:bodyPr>
            <a:normAutofit/>
          </a:bodyPr>
          <a:lstStyle/>
          <a:p>
            <a:pPr lvl="0"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Утверждено</a:t>
            </a:r>
          </a:p>
          <a:p>
            <a:pPr lvl="0"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43 515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Исполнено</a:t>
            </a:r>
          </a:p>
          <a:p>
            <a:pPr lvl="0"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43 302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% исполнения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99,5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3635896" y="1772816"/>
          <a:ext cx="518457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ИСПОЛНЕНИЕ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 2023 год</a:t>
            </a:r>
            <a:endParaRPr lang="ru" sz="2000" b="1" cap="all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8809" y="260648"/>
            <a:ext cx="45404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бюджета поселения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251520" y="1556792"/>
          <a:ext cx="856895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7704" y="4509120"/>
            <a:ext cx="5436096" cy="2276872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ИСПОЛНЕНИЕ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 2023 год</a:t>
            </a:r>
            <a:endParaRPr lang="ru" sz="2000" b="1" cap="all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65172" y="260648"/>
            <a:ext cx="4662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поселения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311854" y="1881336"/>
            <a:ext cx="2964002" cy="4427984"/>
          </a:xfrm>
        </p:spPr>
        <p:txBody>
          <a:bodyPr>
            <a:normAutofit fontScale="92500" lnSpcReduction="10000"/>
          </a:bodyPr>
          <a:lstStyle/>
          <a:p>
            <a:pPr lvl="0"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Утверждено</a:t>
            </a:r>
          </a:p>
          <a:p>
            <a:pPr lvl="0"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43 665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Исполнено</a:t>
            </a:r>
          </a:p>
          <a:p>
            <a:pPr lvl="0"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41 302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% исполнения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94,6</a:t>
            </a:r>
          </a:p>
          <a:p>
            <a:pPr algn="ctr"/>
            <a:endParaRPr lang="ru-RU" sz="28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бюджета</a:t>
            </a:r>
          </a:p>
          <a:p>
            <a:pPr lvl="0"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2 000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3635896" y="1772816"/>
          <a:ext cx="518457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ИСПОЛНЕНИЕ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 2023 год</a:t>
            </a:r>
            <a:endParaRPr lang="ru" sz="2000" b="1" cap="all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00940" y="260648"/>
            <a:ext cx="51287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</a:t>
            </a:r>
          </a:p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государственных программах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11255830"/>
              </p:ext>
            </p:extLst>
          </p:nvPr>
        </p:nvGraphicFramePr>
        <p:xfrm>
          <a:off x="683568" y="1556792"/>
          <a:ext cx="8208912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圆角矩形 208"/>
          <p:cNvSpPr/>
          <p:nvPr/>
        </p:nvSpPr>
        <p:spPr>
          <a:xfrm>
            <a:off x="6588224" y="3052734"/>
            <a:ext cx="1728192" cy="36811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>
                <a:latin typeface="Times New Roman" pitchFamily="18" charset="0"/>
                <a:cs typeface="Times New Roman" pitchFamily="18" charset="0"/>
              </a:rPr>
              <a:t>703 тыс.руб</a:t>
            </a:r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4158812280"/>
              </p:ext>
            </p:extLst>
          </p:nvPr>
        </p:nvGraphicFramePr>
        <p:xfrm>
          <a:off x="611560" y="4005064"/>
          <a:ext cx="8208912" cy="3212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圆角矩形 208"/>
          <p:cNvSpPr/>
          <p:nvPr/>
        </p:nvSpPr>
        <p:spPr>
          <a:xfrm>
            <a:off x="6660232" y="5829079"/>
            <a:ext cx="1872208" cy="36811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>
                <a:latin typeface="Times New Roman" pitchFamily="18" charset="0"/>
                <a:cs typeface="Times New Roman" pitchFamily="18" charset="0"/>
              </a:rPr>
              <a:t>13 764 тыс.руб.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РАБОТА</a:t>
            </a: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АДМИНИСТРАЦИИ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11437" y="260648"/>
            <a:ext cx="38866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827584" y="692696"/>
          <a:ext cx="7776864" cy="6520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ИСПОЛНЕНИЕ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 2023 год</a:t>
            </a:r>
            <a:endParaRPr lang="ru" sz="2000" b="1" cap="all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260648"/>
            <a:ext cx="4603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1115616" y="1556792"/>
          <a:ext cx="7560840" cy="516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Муниципальные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</a:p>
          <a:p>
            <a:pPr algn="ctr"/>
            <a:endParaRPr lang="ru" sz="2000" b="1" cap="all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11045" y="260648"/>
            <a:ext cx="6361549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900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пожарной безопасности на</a:t>
            </a:r>
          </a:p>
          <a:p>
            <a:pPr lvl="0" algn="ctr"/>
            <a:r>
              <a:rPr lang="ru-RU" sz="19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Территории Черемховского сельского</a:t>
            </a:r>
          </a:p>
          <a:p>
            <a:pPr lvl="0" algn="ctr"/>
            <a:r>
              <a:rPr lang="ru-RU" sz="19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поселения» на 2020-2025 годы</a:t>
            </a:r>
          </a:p>
        </p:txBody>
      </p:sp>
      <p:pic>
        <p:nvPicPr>
          <p:cNvPr id="108548" name="Picture 4" descr="C:\Users\As\Downloads\IMG_20220418_191152.jpg"/>
          <p:cNvPicPr>
            <a:picLocks noChangeAspect="1" noChangeArrowheads="1"/>
          </p:cNvPicPr>
          <p:nvPr/>
        </p:nvPicPr>
        <p:blipFill>
          <a:blip r:embed="rId3" cstate="print"/>
          <a:srcRect l="6153" t="10889" r="1549" b="21427"/>
          <a:stretch>
            <a:fillRect/>
          </a:stretch>
        </p:blipFill>
        <p:spPr bwMode="auto">
          <a:xfrm>
            <a:off x="251520" y="1772816"/>
            <a:ext cx="8640960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Муниципальные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</a:p>
          <a:p>
            <a:pPr algn="ctr"/>
            <a:endParaRPr lang="ru" sz="2000" b="1" cap="all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488" y="260648"/>
            <a:ext cx="6234848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9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«Развитие дорожного хозяйства</a:t>
            </a:r>
          </a:p>
          <a:p>
            <a:pPr lvl="0" algn="ctr"/>
            <a:r>
              <a:rPr lang="ru-RU" sz="19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 Черемховского сельского</a:t>
            </a:r>
          </a:p>
          <a:p>
            <a:pPr lvl="0" algn="ctr"/>
            <a:r>
              <a:rPr lang="ru-RU" sz="19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поселения» на 2019-2024 годы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42910" y="1633525"/>
            <a:ext cx="7858180" cy="715355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ремонт автомобильной дороги, проходящей по ул.Набережная, д. Муратова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029968F-910C-4D36-AF5A-D2358F6AFF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8"/>
          <a:stretch/>
        </p:blipFill>
        <p:spPr>
          <a:xfrm>
            <a:off x="889248" y="2426338"/>
            <a:ext cx="7355160" cy="4217920"/>
          </a:xfrm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643174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Муниципальные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</a:p>
          <a:p>
            <a:pPr algn="ctr"/>
            <a:endParaRPr lang="ru" sz="2000" b="1" cap="all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14612" y="260648"/>
            <a:ext cx="65124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«Развитие жилищно-коммунального</a:t>
            </a:r>
          </a:p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хозяйства на территории Черемховского</a:t>
            </a:r>
          </a:p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сельского поселения» на 2019-2024 годы</a:t>
            </a:r>
          </a:p>
        </p:txBody>
      </p:sp>
      <p:pic>
        <p:nvPicPr>
          <p:cNvPr id="12" name="Содержимое 11" descr="IMG_20230322_0923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4626" r="20302" b="16661"/>
          <a:stretch>
            <a:fillRect/>
          </a:stretch>
        </p:blipFill>
        <p:spPr>
          <a:xfrm>
            <a:off x="1475656" y="2058219"/>
            <a:ext cx="6120680" cy="4533795"/>
          </a:xfrm>
        </p:spPr>
      </p:pic>
      <p:sp>
        <p:nvSpPr>
          <p:cNvPr id="13" name="Текст 8"/>
          <p:cNvSpPr txBox="1">
            <a:spLocks/>
          </p:cNvSpPr>
          <p:nvPr/>
        </p:nvSpPr>
        <p:spPr>
          <a:xfrm>
            <a:off x="1403648" y="1556792"/>
            <a:ext cx="6552728" cy="71535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000" b="1" i="0" u="none" strike="noStrike" kern="1200" cap="all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котельная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С.  </a:t>
            </a:r>
            <a:r>
              <a:rPr kumimoji="0" lang="ru-RU" sz="2000" b="1" i="0" u="none" strike="noStrike" kern="1200" cap="all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Рысево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643174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Муниципальные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</a:p>
          <a:p>
            <a:pPr algn="ctr"/>
            <a:endParaRPr lang="ru" sz="2000" b="1" cap="all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14612" y="260648"/>
            <a:ext cx="65124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жилищно-коммунального</a:t>
            </a:r>
          </a:p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хозяйства на территории Черемховского</a:t>
            </a:r>
          </a:p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сельского поселения» на 2019-2024 годы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539552" y="1412776"/>
            <a:ext cx="8604448" cy="1230406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Монтаж оборудования системы  водоочистки водозаборного сооружения  в  </a:t>
            </a:r>
            <a:r>
              <a:rPr lang="ru-RU" sz="18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Рысево, </a:t>
            </a:r>
            <a:r>
              <a:rPr lang="ru-RU" sz="18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Центральная 6А</a:t>
            </a:r>
          </a:p>
        </p:txBody>
      </p:sp>
      <p:pic>
        <p:nvPicPr>
          <p:cNvPr id="3074" name="Picture 2" descr="E:\ОТЧЕТ ГЛАВЫ 2023\IMG-1fca2bb4d01bfb16894040c2871d2a5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500306"/>
            <a:ext cx="3107473" cy="4143298"/>
          </a:xfrm>
          <a:prstGeom prst="rect">
            <a:avLst/>
          </a:prstGeom>
          <a:noFill/>
        </p:spPr>
      </p:pic>
      <p:pic>
        <p:nvPicPr>
          <p:cNvPr id="14" name="Picture 2" descr="E:\ОТЧЕТ ГЛАВЫ 2023\IMG-1fca2bb4d01bfb16894040c2871d2a52-V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57752" y="2500306"/>
            <a:ext cx="3107473" cy="4143297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571736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Муниципальные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</a:p>
          <a:p>
            <a:pPr algn="ctr"/>
            <a:endParaRPr lang="ru" sz="2000" b="1" cap="all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31512" y="357166"/>
            <a:ext cx="65124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жилищно-коммунального</a:t>
            </a:r>
          </a:p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хозяйства на территории Черемховского</a:t>
            </a:r>
          </a:p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сельского поселения» на 2019-2024 годы</a:t>
            </a:r>
          </a:p>
        </p:txBody>
      </p:sp>
      <p:sp>
        <p:nvSpPr>
          <p:cNvPr id="32" name="Текст 8"/>
          <p:cNvSpPr txBox="1">
            <a:spLocks/>
          </p:cNvSpPr>
          <p:nvPr/>
        </p:nvSpPr>
        <p:spPr>
          <a:xfrm>
            <a:off x="539552" y="1633525"/>
            <a:ext cx="8064896" cy="715355"/>
          </a:xfrm>
          <a:prstGeom prst="rect">
            <a:avLst/>
          </a:prstGeom>
        </p:spPr>
        <p:txBody>
          <a:bodyPr vert="horz" lIns="146304" tIns="9144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Уличное освещение </a:t>
            </a:r>
            <a:r>
              <a:rPr kumimoji="0" lang="ru-RU" sz="2000" b="1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с.</a:t>
            </a: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Рысево </a:t>
            </a:r>
            <a:r>
              <a:rPr kumimoji="0" lang="ru-RU" sz="2000" b="1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ул</a:t>
            </a:r>
            <a:r>
              <a:rPr kumimoji="0" lang="ru-RU" sz="2000" b="1" i="0" u="none" strike="noStrike" kern="1200" cap="all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.Луговая</a:t>
            </a:r>
          </a:p>
        </p:txBody>
      </p:sp>
      <p:pic>
        <p:nvPicPr>
          <p:cNvPr id="15" name="Содержимое 14" descr="Луговая после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14546" y="2500306"/>
            <a:ext cx="4783836" cy="3875627"/>
          </a:xfrm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714612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Муниципальные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31512" y="214290"/>
            <a:ext cx="65124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«Развитие жилищно-коммунального</a:t>
            </a:r>
          </a:p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хозяйства на территории Черемховского</a:t>
            </a:r>
          </a:p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сельского поселения» на 2019-2024 годы</a:t>
            </a:r>
          </a:p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" name="Содержимое 11" descr="IMG_20220609_11372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94032" y="2120838"/>
            <a:ext cx="5776664" cy="4332498"/>
          </a:xfrm>
        </p:spPr>
      </p:pic>
      <p:sp>
        <p:nvSpPr>
          <p:cNvPr id="10" name="Текст 8"/>
          <p:cNvSpPr txBox="1">
            <a:spLocks/>
          </p:cNvSpPr>
          <p:nvPr/>
        </p:nvSpPr>
        <p:spPr>
          <a:xfrm>
            <a:off x="539552" y="1417501"/>
            <a:ext cx="8064896" cy="715355"/>
          </a:xfrm>
          <a:prstGeom prst="rect">
            <a:avLst/>
          </a:prstGeom>
        </p:spPr>
        <p:txBody>
          <a:bodyPr vert="horz" lIns="146304" tIns="9144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Устройство ограждения кладбища </a:t>
            </a:r>
            <a:r>
              <a:rPr kumimoji="0" lang="ru-RU" sz="2000" b="1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Д.</a:t>
            </a: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кирзавод</a:t>
            </a:r>
            <a:endParaRPr kumimoji="0" lang="ru-RU" sz="20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714612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Муниципальные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31512" y="214290"/>
            <a:ext cx="65124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«Развитие жилищно-коммунального</a:t>
            </a:r>
          </a:p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хозяйства на территории Черемховского</a:t>
            </a:r>
          </a:p>
          <a:p>
            <a:pPr lvl="0"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сельского поселения» на 2019-2024 годы</a:t>
            </a:r>
          </a:p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" name="Содержимое 11" descr="IMG_20220609_11372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2056" b="23637"/>
          <a:stretch>
            <a:fillRect/>
          </a:stretch>
        </p:blipFill>
        <p:spPr>
          <a:xfrm>
            <a:off x="428596" y="2428868"/>
            <a:ext cx="8294697" cy="4000528"/>
          </a:xfrm>
        </p:spPr>
      </p:pic>
      <p:sp>
        <p:nvSpPr>
          <p:cNvPr id="10" name="Текст 8"/>
          <p:cNvSpPr txBox="1">
            <a:spLocks/>
          </p:cNvSpPr>
          <p:nvPr/>
        </p:nvSpPr>
        <p:spPr>
          <a:xfrm>
            <a:off x="539552" y="1417501"/>
            <a:ext cx="8064896" cy="715355"/>
          </a:xfrm>
          <a:prstGeom prst="rect">
            <a:avLst/>
          </a:prstGeom>
        </p:spPr>
        <p:txBody>
          <a:bodyPr vert="horz" lIns="146304" tIns="9144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уборка кладбища </a:t>
            </a:r>
            <a:r>
              <a:rPr kumimoji="0" lang="ru-RU" sz="2000" b="1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с.</a:t>
            </a: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РысеВО</a:t>
            </a:r>
            <a:endParaRPr kumimoji="0" lang="ru-RU" sz="20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428604"/>
            <a:ext cx="18056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Стела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7259" y="1774825"/>
            <a:ext cx="3469481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428604"/>
            <a:ext cx="5381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160-летие с. Рысево</a:t>
            </a:r>
          </a:p>
        </p:txBody>
      </p:sp>
      <p:pic>
        <p:nvPicPr>
          <p:cNvPr id="5" name="Содержимое 4" descr="20240312_15423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022" y="1774825"/>
            <a:ext cx="8223956" cy="4625975"/>
          </a:xfrm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РАБОТА</a:t>
            </a: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АДМИНИСТРАЦИИ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9429" y="260648"/>
            <a:ext cx="3609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Статистика обращений 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611560" y="1772816"/>
          <a:ext cx="810156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Текст 8"/>
          <p:cNvSpPr txBox="1">
            <a:spLocks/>
          </p:cNvSpPr>
          <p:nvPr/>
        </p:nvSpPr>
        <p:spPr>
          <a:xfrm>
            <a:off x="395536" y="1489509"/>
            <a:ext cx="8208912" cy="71535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000" b="1" i="0" u="none" strike="noStrike" kern="1200" cap="all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Всего 2077 обращений </a:t>
            </a: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240312_154233.jpg"/>
          <p:cNvPicPr>
            <a:picLocks noGrp="1" noChangeAspect="1"/>
          </p:cNvPicPr>
          <p:nvPr>
            <p:ph idx="1"/>
          </p:nvPr>
        </p:nvPicPr>
        <p:blipFill>
          <a:blip r:embed="rId3"/>
          <a:srcRect t="23404" b="22546"/>
          <a:stretch>
            <a:fillRect/>
          </a:stretch>
        </p:blipFill>
        <p:spPr>
          <a:xfrm>
            <a:off x="1142976" y="1500174"/>
            <a:ext cx="7177161" cy="5168015"/>
          </a:xfrm>
        </p:spPr>
      </p:pic>
      <p:sp>
        <p:nvSpPr>
          <p:cNvPr id="4" name="Прямоугольник 3"/>
          <p:cNvSpPr/>
          <p:nvPr/>
        </p:nvSpPr>
        <p:spPr>
          <a:xfrm>
            <a:off x="1785918" y="428604"/>
            <a:ext cx="5381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160-летие с. </a:t>
            </a:r>
            <a:r>
              <a:rPr lang="ru-RU" sz="3600" b="1" cap="all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Рысево</a:t>
            </a:r>
            <a:endParaRPr lang="ru-RU" sz="3600" b="1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240312_15423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136002"/>
            <a:ext cx="9144000" cy="4221955"/>
          </a:xfrm>
        </p:spPr>
      </p:pic>
      <p:sp>
        <p:nvSpPr>
          <p:cNvPr id="4" name="Прямоугольник 3"/>
          <p:cNvSpPr/>
          <p:nvPr/>
        </p:nvSpPr>
        <p:spPr>
          <a:xfrm>
            <a:off x="1785918" y="428604"/>
            <a:ext cx="5381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160-летие с. </a:t>
            </a:r>
            <a:r>
              <a:rPr lang="ru-RU" sz="3600" b="1" cap="all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Рысево</a:t>
            </a:r>
            <a:endParaRPr lang="ru-RU" sz="3600" b="1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Основные  задачи  на  2024 год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1488841"/>
            <a:ext cx="8786874" cy="4893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000" algn="just">
              <a:buFont typeface="+mj-lt"/>
              <a:buAutoNum type="arabicPeriod"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000" algn="just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автобусного сообщения до д. Белобородова. </a:t>
            </a:r>
          </a:p>
          <a:p>
            <a:pPr indent="450000" algn="just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Завершение капитального ремонта здания Дома культуры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с.Рысево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0000" algn="just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Вхождение  в областную программу по капитальному ремонту водопровода от з.Чемодариха до д.Поздеева.</a:t>
            </a:r>
          </a:p>
          <a:p>
            <a:pPr indent="450000" algn="just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работы по включению капитального ремонта трех автодорог в областную программу на 2025 год.</a:t>
            </a:r>
          </a:p>
          <a:p>
            <a:pPr indent="450000" algn="just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Разработка ПСД по строительству водовода Черемхово - Рысево и вхождение в программу по строительству водовода.</a:t>
            </a:r>
          </a:p>
          <a:p>
            <a:pPr indent="450000" algn="just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работ по устройству уличного освещения д.Кирзавод.</a:t>
            </a:r>
          </a:p>
          <a:p>
            <a:pPr indent="450000" algn="just"/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 2024 год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28926" y="260648"/>
            <a:ext cx="61553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организация автобусного сообщения </a:t>
            </a:r>
          </a:p>
          <a:p>
            <a:pPr algn="ctr"/>
            <a:r>
              <a:rPr lang="ru-RU" sz="2000" b="1" cap="all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 д. Белобородова</a:t>
            </a:r>
          </a:p>
        </p:txBody>
      </p:sp>
      <p:pic>
        <p:nvPicPr>
          <p:cNvPr id="9" name="Содержимое 8" descr="IMG_20220901_125550 (1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4876" y="1559071"/>
            <a:ext cx="3790370" cy="5110289"/>
          </a:xfrm>
        </p:spPr>
      </p:pic>
      <p:pic>
        <p:nvPicPr>
          <p:cNvPr id="6" name="Содержимое 8" descr="IMG_20220901_125550 (1)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2910" y="1571612"/>
            <a:ext cx="3790370" cy="5110288"/>
          </a:xfrm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403648" y="2564904"/>
            <a:ext cx="6429375" cy="1128712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4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pPr algn="ctr">
              <a:buNone/>
            </a:pPr>
            <a:r>
              <a:rPr lang="ru-RU" sz="4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  <a:p>
            <a:pPr algn="ctr">
              <a:buNone/>
            </a:pPr>
            <a:endParaRPr lang="ru-RU" sz="44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РАБОТА</a:t>
            </a: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АДМИНИСТРАЦИИ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55958" y="260648"/>
            <a:ext cx="5029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с обращениями граждан</a:t>
            </a:r>
          </a:p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8219256" cy="715355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ОБРЕЗКА ТОПОЛЕЙ в </a:t>
            </a:r>
            <a:r>
              <a:rPr lang="ru-RU" sz="1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с.рысево</a:t>
            </a:r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7201F5-7897-4822-851B-23749A51D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"/>
          <a:stretch/>
        </p:blipFill>
        <p:spPr>
          <a:xfrm>
            <a:off x="1835696" y="2624464"/>
            <a:ext cx="5472608" cy="374441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СОЦИАЛЬНАЯ</a:t>
            </a: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СФЕРА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00989" y="260648"/>
            <a:ext cx="2073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УЧРЕЖДЕНИЯ</a:t>
            </a:r>
          </a:p>
        </p:txBody>
      </p:sp>
      <p:graphicFrame>
        <p:nvGraphicFramePr>
          <p:cNvPr id="9" name="Схема 8"/>
          <p:cNvGraphicFramePr/>
          <p:nvPr/>
        </p:nvGraphicFramePr>
        <p:xfrm>
          <a:off x="35496" y="1556792"/>
          <a:ext cx="9145016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78533" y="260648"/>
            <a:ext cx="3159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МКОУ СОШ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</a:t>
            </a:r>
            <a:r>
              <a:rPr lang="ru-RU" sz="2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РЫСЕВО</a:t>
            </a:r>
          </a:p>
        </p:txBody>
      </p:sp>
      <p:graphicFrame>
        <p:nvGraphicFramePr>
          <p:cNvPr id="13" name="Схема 12"/>
          <p:cNvGraphicFramePr/>
          <p:nvPr/>
        </p:nvGraphicFramePr>
        <p:xfrm>
          <a:off x="-180528" y="1484784"/>
          <a:ext cx="370679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Содержимое 9" descr="IMG_3889.JP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019425" y="1987252"/>
            <a:ext cx="5921375" cy="4070945"/>
          </a:xfr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843808" cy="1412775"/>
          </a:xfrm>
          <a:prstGeom prst="rect">
            <a:avLst/>
          </a:prstGeom>
          <a:solidFill>
            <a:srgbClr val="059494"/>
          </a:solidFill>
        </p:spPr>
        <p:txBody>
          <a:bodyPr wrap="none" lIns="0" tIns="0" rIns="0" bIns="0">
            <a:noAutofit/>
          </a:bodyPr>
          <a:lstStyle/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endParaRPr lang="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78531" y="260648"/>
            <a:ext cx="2962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МКОУ СОШ С.РЫСЕВО</a:t>
            </a:r>
          </a:p>
        </p:txBody>
      </p:sp>
      <p:pic>
        <p:nvPicPr>
          <p:cNvPr id="9" name="Содержимое 8" descr="IMG_3884.PN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9905" t="25970" r="5189" b="10351"/>
          <a:stretch>
            <a:fillRect/>
          </a:stretch>
        </p:blipFill>
        <p:spPr>
          <a:xfrm>
            <a:off x="1" y="1513587"/>
            <a:ext cx="9120218" cy="5130123"/>
          </a:xfrm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Ярк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26401</TotalTime>
  <Words>5182</Words>
  <Application>Microsoft Office PowerPoint</Application>
  <PresentationFormat>Экран (4:3)</PresentationFormat>
  <Paragraphs>706</Paragraphs>
  <Slides>54</Slides>
  <Notes>54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54</vt:i4>
      </vt:variant>
    </vt:vector>
  </HeadingPairs>
  <TitlesOfParts>
    <vt:vector size="67" baseType="lpstr">
      <vt:lpstr>Arial</vt:lpstr>
      <vt:lpstr>Calibri</vt:lpstr>
      <vt:lpstr>Century Gothic</vt:lpstr>
      <vt:lpstr>Corbel</vt:lpstr>
      <vt:lpstr>Georgia</vt:lpstr>
      <vt:lpstr>Times New Roman</vt:lpstr>
      <vt:lpstr>Verdana</vt:lpstr>
      <vt:lpstr>Wingdings</vt:lpstr>
      <vt:lpstr>Wingdings 2</vt:lpstr>
      <vt:lpstr>Wingdings 3</vt:lpstr>
      <vt:lpstr>Яркая</vt:lpstr>
      <vt:lpstr>Модульная</vt:lpstr>
      <vt:lpstr>1_Яркая</vt:lpstr>
      <vt:lpstr> Черемховское муниципальное образование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ЧЕРЕМХОВСКОГО СЕЛЬСКОГО ПОСЕЛЕНИЯ</dc:title>
  <dc:creator>Admin</dc:creator>
  <cp:lastModifiedBy>User</cp:lastModifiedBy>
  <cp:revision>2341</cp:revision>
  <dcterms:created xsi:type="dcterms:W3CDTF">2011-03-23T03:09:24Z</dcterms:created>
  <dcterms:modified xsi:type="dcterms:W3CDTF">2024-03-25T09:18:15Z</dcterms:modified>
</cp:coreProperties>
</file>